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6" r:id="rId4"/>
  </p:sldMasterIdLst>
  <p:notesMasterIdLst>
    <p:notesMasterId r:id="rId34"/>
  </p:notesMasterIdLst>
  <p:handoutMasterIdLst>
    <p:handoutMasterId r:id="rId35"/>
  </p:handoutMasterIdLst>
  <p:sldIdLst>
    <p:sldId id="256" r:id="rId5"/>
    <p:sldId id="277" r:id="rId6"/>
    <p:sldId id="266" r:id="rId7"/>
    <p:sldId id="296" r:id="rId8"/>
    <p:sldId id="290" r:id="rId9"/>
    <p:sldId id="295" r:id="rId10"/>
    <p:sldId id="388" r:id="rId11"/>
    <p:sldId id="279" r:id="rId12"/>
    <p:sldId id="358" r:id="rId13"/>
    <p:sldId id="357" r:id="rId14"/>
    <p:sldId id="360" r:id="rId15"/>
    <p:sldId id="383" r:id="rId16"/>
    <p:sldId id="386" r:id="rId17"/>
    <p:sldId id="384" r:id="rId18"/>
    <p:sldId id="309" r:id="rId19"/>
    <p:sldId id="316" r:id="rId20"/>
    <p:sldId id="318" r:id="rId21"/>
    <p:sldId id="291" r:id="rId22"/>
    <p:sldId id="308" r:id="rId23"/>
    <p:sldId id="326" r:id="rId24"/>
    <p:sldId id="317" r:id="rId25"/>
    <p:sldId id="312" r:id="rId26"/>
    <p:sldId id="313" r:id="rId27"/>
    <p:sldId id="314" r:id="rId28"/>
    <p:sldId id="331" r:id="rId29"/>
    <p:sldId id="333" r:id="rId30"/>
    <p:sldId id="332" r:id="rId31"/>
    <p:sldId id="310" r:id="rId32"/>
    <p:sldId id="336"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1D0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706" autoAdjust="0"/>
  </p:normalViewPr>
  <p:slideViewPr>
    <p:cSldViewPr snapToGrid="0">
      <p:cViewPr varScale="1">
        <p:scale>
          <a:sx n="111" d="100"/>
          <a:sy n="111" d="100"/>
        </p:scale>
        <p:origin x="594" y="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6" d="100"/>
          <a:sy n="96" d="100"/>
        </p:scale>
        <p:origin x="364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874668-91A5-40DC-BA0E-4691B2120524}" type="doc">
      <dgm:prSet loTypeId="urn:microsoft.com/office/officeart/2005/8/layout/vList6" loCatId="list" qsTypeId="urn:microsoft.com/office/officeart/2005/8/quickstyle/simple1" qsCatId="simple" csTypeId="urn:microsoft.com/office/officeart/2005/8/colors/colorful2" csCatId="colorful" phldr="1"/>
      <dgm:spPr/>
      <dgm:t>
        <a:bodyPr/>
        <a:lstStyle/>
        <a:p>
          <a:endParaRPr lang="en-US"/>
        </a:p>
      </dgm:t>
    </dgm:pt>
    <dgm:pt modelId="{6E2203CA-BEBA-4862-B1EF-6ED028EE0399}">
      <dgm:prSet custT="1"/>
      <dgm:spPr/>
      <dgm:t>
        <a:bodyPr/>
        <a:lstStyle/>
        <a:p>
          <a:pPr>
            <a:lnSpc>
              <a:spcPct val="100000"/>
            </a:lnSpc>
          </a:pPr>
          <a:br>
            <a:rPr lang="nl-NL" sz="1600" b="0" i="0" dirty="0">
              <a:latin typeface="RO Sans"/>
            </a:rPr>
          </a:br>
          <a:r>
            <a:rPr lang="nl-NL" sz="1600" b="0" i="0" dirty="0">
              <a:latin typeface="RO Sans"/>
            </a:rPr>
            <a:t>1. Beschermde dieren houdt;</a:t>
          </a:r>
          <a:br>
            <a:rPr lang="nl-NL" sz="1600" b="0" i="0" dirty="0">
              <a:latin typeface="RO Sans"/>
            </a:rPr>
          </a:br>
          <a:endParaRPr lang="en-US" sz="1600" dirty="0">
            <a:latin typeface="RO Sans"/>
          </a:endParaRPr>
        </a:p>
      </dgm:t>
    </dgm:pt>
    <dgm:pt modelId="{4B728160-AF51-43CD-845C-63567958C041}" type="parTrans" cxnId="{418F0A53-A8E8-4694-87B2-64A03BD1B09C}">
      <dgm:prSet/>
      <dgm:spPr/>
      <dgm:t>
        <a:bodyPr/>
        <a:lstStyle/>
        <a:p>
          <a:endParaRPr lang="en-US" sz="2000"/>
        </a:p>
      </dgm:t>
    </dgm:pt>
    <dgm:pt modelId="{29618F59-A460-44AC-8C53-4B2C9C937E21}" type="sibTrans" cxnId="{418F0A53-A8E8-4694-87B2-64A03BD1B09C}">
      <dgm:prSet/>
      <dgm:spPr/>
      <dgm:t>
        <a:bodyPr/>
        <a:lstStyle/>
        <a:p>
          <a:endParaRPr lang="en-US" sz="2000"/>
        </a:p>
      </dgm:t>
    </dgm:pt>
    <dgm:pt modelId="{5D075272-AD27-40F1-927A-A2CE2A9FA02F}">
      <dgm:prSet custT="1"/>
      <dgm:spPr/>
      <dgm:t>
        <a:bodyPr/>
        <a:lstStyle/>
        <a:p>
          <a:pPr>
            <a:lnSpc>
              <a:spcPct val="100000"/>
            </a:lnSpc>
          </a:pPr>
          <a:br>
            <a:rPr lang="nl-NL" sz="1600" b="0" i="0" dirty="0">
              <a:latin typeface="RO Sans"/>
            </a:rPr>
          </a:br>
          <a:r>
            <a:rPr lang="nl-NL" sz="1600" b="0" i="0" dirty="0">
              <a:latin typeface="RO Sans"/>
            </a:rPr>
            <a:t>2. Meer dan 10 verschillende wilde (Exotische) diersoorten houdt;</a:t>
          </a:r>
          <a:br>
            <a:rPr lang="nl-NL" sz="1600" b="0" i="0" dirty="0"/>
          </a:br>
          <a:endParaRPr lang="en-US" sz="1600" dirty="0"/>
        </a:p>
      </dgm:t>
    </dgm:pt>
    <dgm:pt modelId="{07E29A08-ACBD-4EC6-A37B-E809E6D0A497}" type="parTrans" cxnId="{0426C6AF-3D4C-40BF-9089-9A242B322F2C}">
      <dgm:prSet/>
      <dgm:spPr/>
      <dgm:t>
        <a:bodyPr/>
        <a:lstStyle/>
        <a:p>
          <a:endParaRPr lang="en-US" sz="2000"/>
        </a:p>
      </dgm:t>
    </dgm:pt>
    <dgm:pt modelId="{320F414C-8AEE-4487-81F1-E7D29C80AD80}" type="sibTrans" cxnId="{0426C6AF-3D4C-40BF-9089-9A242B322F2C}">
      <dgm:prSet/>
      <dgm:spPr/>
      <dgm:t>
        <a:bodyPr/>
        <a:lstStyle/>
        <a:p>
          <a:endParaRPr lang="en-US" sz="2000"/>
        </a:p>
      </dgm:t>
    </dgm:pt>
    <dgm:pt modelId="{39E6BAC8-30D9-4B66-AC46-93CB99F9AAB4}">
      <dgm:prSet custT="1"/>
      <dgm:spPr/>
      <dgm:t>
        <a:bodyPr/>
        <a:lstStyle/>
        <a:p>
          <a:pPr>
            <a:lnSpc>
              <a:spcPct val="100000"/>
            </a:lnSpc>
          </a:pPr>
          <a:br>
            <a:rPr lang="nl-NL" sz="1600" b="0" i="0" dirty="0">
              <a:latin typeface="RO Sans"/>
            </a:rPr>
          </a:br>
          <a:r>
            <a:rPr lang="nl-NL" sz="1600" b="0" i="0" dirty="0">
              <a:latin typeface="RO Sans"/>
            </a:rPr>
            <a:t>3. Beschermde of wilde dieren meer dan 12 maanden opvangt voor verzorging of verpleging</a:t>
          </a:r>
          <a:br>
            <a:rPr lang="nl-NL" sz="1600" b="0" i="0" dirty="0"/>
          </a:br>
          <a:endParaRPr lang="en-US" sz="1600" dirty="0"/>
        </a:p>
      </dgm:t>
    </dgm:pt>
    <dgm:pt modelId="{DE81AF8A-9C06-45E9-866F-21C183D5503E}" type="parTrans" cxnId="{E61457BB-32D6-4829-94FA-D5C043BF9B04}">
      <dgm:prSet/>
      <dgm:spPr/>
      <dgm:t>
        <a:bodyPr/>
        <a:lstStyle/>
        <a:p>
          <a:endParaRPr lang="en-US" sz="2000"/>
        </a:p>
      </dgm:t>
    </dgm:pt>
    <dgm:pt modelId="{326022A3-9B57-456F-B6F4-A468D6ED8195}" type="sibTrans" cxnId="{E61457BB-32D6-4829-94FA-D5C043BF9B04}">
      <dgm:prSet/>
      <dgm:spPr/>
      <dgm:t>
        <a:bodyPr/>
        <a:lstStyle/>
        <a:p>
          <a:endParaRPr lang="en-US" sz="2000"/>
        </a:p>
      </dgm:t>
    </dgm:pt>
    <dgm:pt modelId="{D2CCA186-1201-4CA6-97E1-BE4AFD68297F}">
      <dgm:prSet custT="1"/>
      <dgm:spPr/>
      <dgm:t>
        <a:bodyPr/>
        <a:lstStyle/>
        <a:p>
          <a:pPr>
            <a:lnSpc>
              <a:spcPct val="100000"/>
            </a:lnSpc>
          </a:pPr>
          <a:r>
            <a:rPr lang="nl-NL" sz="1600" dirty="0">
              <a:latin typeface="RO Sans"/>
            </a:rPr>
            <a:t>4. D</a:t>
          </a:r>
          <a:r>
            <a:rPr lang="nl-NL" sz="1600" b="0" i="0" dirty="0">
              <a:latin typeface="RO Sans"/>
            </a:rPr>
            <a:t>eze dieren minimaal 7 dagen per jaar aan publiek toont.</a:t>
          </a:r>
          <a:endParaRPr lang="en-US" sz="1600" dirty="0">
            <a:latin typeface="RO Sans"/>
          </a:endParaRPr>
        </a:p>
      </dgm:t>
    </dgm:pt>
    <dgm:pt modelId="{CA658D22-7B08-48AD-B55F-C25F01F30DD3}" type="parTrans" cxnId="{F8DC3C6D-2F39-43D5-8CD4-530D2FC66905}">
      <dgm:prSet/>
      <dgm:spPr/>
      <dgm:t>
        <a:bodyPr/>
        <a:lstStyle/>
        <a:p>
          <a:endParaRPr lang="en-US" sz="2000"/>
        </a:p>
      </dgm:t>
    </dgm:pt>
    <dgm:pt modelId="{4522D5A9-E989-4CE6-A660-C9927C297299}" type="sibTrans" cxnId="{F8DC3C6D-2F39-43D5-8CD4-530D2FC66905}">
      <dgm:prSet/>
      <dgm:spPr/>
      <dgm:t>
        <a:bodyPr/>
        <a:lstStyle/>
        <a:p>
          <a:endParaRPr lang="en-US" sz="2000"/>
        </a:p>
      </dgm:t>
    </dgm:pt>
    <dgm:pt modelId="{ECC9A86E-3924-4C0C-B7CC-3E96B5802CBF}" type="pres">
      <dgm:prSet presAssocID="{A3874668-91A5-40DC-BA0E-4691B2120524}" presName="Name0" presStyleCnt="0">
        <dgm:presLayoutVars>
          <dgm:dir/>
          <dgm:animLvl val="lvl"/>
          <dgm:resizeHandles/>
        </dgm:presLayoutVars>
      </dgm:prSet>
      <dgm:spPr/>
    </dgm:pt>
    <dgm:pt modelId="{AE2BF9D3-BBCA-4F03-8956-C9E73FACE57E}" type="pres">
      <dgm:prSet presAssocID="{6E2203CA-BEBA-4862-B1EF-6ED028EE0399}" presName="linNode" presStyleCnt="0"/>
      <dgm:spPr/>
    </dgm:pt>
    <dgm:pt modelId="{0715D9CD-BA37-4723-8FFC-2B74CF539FFF}" type="pres">
      <dgm:prSet presAssocID="{6E2203CA-BEBA-4862-B1EF-6ED028EE0399}" presName="parentShp" presStyleLbl="node1" presStyleIdx="0" presStyleCnt="4">
        <dgm:presLayoutVars>
          <dgm:bulletEnabled val="1"/>
        </dgm:presLayoutVars>
      </dgm:prSet>
      <dgm:spPr/>
    </dgm:pt>
    <dgm:pt modelId="{5E477A17-B280-4E52-9E06-E2BE8DB6DB89}" type="pres">
      <dgm:prSet presAssocID="{6E2203CA-BEBA-4862-B1EF-6ED028EE0399}" presName="childShp" presStyleLbl="bgAccFollowNode1" presStyleIdx="0" presStyleCnt="4">
        <dgm:presLayoutVars>
          <dgm:bulletEnabled val="1"/>
        </dgm:presLayoutVars>
      </dgm:prSet>
      <dgm:spPr/>
    </dgm:pt>
    <dgm:pt modelId="{41F1DEA9-F07C-4743-A198-96F945089C6B}" type="pres">
      <dgm:prSet presAssocID="{29618F59-A460-44AC-8C53-4B2C9C937E21}" presName="spacing" presStyleCnt="0"/>
      <dgm:spPr/>
    </dgm:pt>
    <dgm:pt modelId="{446EE5DE-7E00-4BDE-8E5B-6707F2B83E0D}" type="pres">
      <dgm:prSet presAssocID="{5D075272-AD27-40F1-927A-A2CE2A9FA02F}" presName="linNode" presStyleCnt="0"/>
      <dgm:spPr/>
    </dgm:pt>
    <dgm:pt modelId="{073478F2-7AC9-46AB-8C53-AD21D50434B3}" type="pres">
      <dgm:prSet presAssocID="{5D075272-AD27-40F1-927A-A2CE2A9FA02F}" presName="parentShp" presStyleLbl="node1" presStyleIdx="1" presStyleCnt="4">
        <dgm:presLayoutVars>
          <dgm:bulletEnabled val="1"/>
        </dgm:presLayoutVars>
      </dgm:prSet>
      <dgm:spPr/>
    </dgm:pt>
    <dgm:pt modelId="{DB237A51-A478-4FFA-ADF3-E71F46B0DEFD}" type="pres">
      <dgm:prSet presAssocID="{5D075272-AD27-40F1-927A-A2CE2A9FA02F}" presName="childShp" presStyleLbl="bgAccFollowNode1" presStyleIdx="1" presStyleCnt="4">
        <dgm:presLayoutVars>
          <dgm:bulletEnabled val="1"/>
        </dgm:presLayoutVars>
      </dgm:prSet>
      <dgm:spPr/>
    </dgm:pt>
    <dgm:pt modelId="{6F6191C6-37E6-4E02-90BC-C7ABC04F337D}" type="pres">
      <dgm:prSet presAssocID="{320F414C-8AEE-4487-81F1-E7D29C80AD80}" presName="spacing" presStyleCnt="0"/>
      <dgm:spPr/>
    </dgm:pt>
    <dgm:pt modelId="{DFE2E48F-09B8-4E6F-8DE6-0B02A1D293DE}" type="pres">
      <dgm:prSet presAssocID="{39E6BAC8-30D9-4B66-AC46-93CB99F9AAB4}" presName="linNode" presStyleCnt="0"/>
      <dgm:spPr/>
    </dgm:pt>
    <dgm:pt modelId="{4469284E-EC9D-4566-912A-C3697B8D1CD7}" type="pres">
      <dgm:prSet presAssocID="{39E6BAC8-30D9-4B66-AC46-93CB99F9AAB4}" presName="parentShp" presStyleLbl="node1" presStyleIdx="2" presStyleCnt="4">
        <dgm:presLayoutVars>
          <dgm:bulletEnabled val="1"/>
        </dgm:presLayoutVars>
      </dgm:prSet>
      <dgm:spPr/>
    </dgm:pt>
    <dgm:pt modelId="{CEF02729-504D-4DC9-87AA-B6B0DCD92ABA}" type="pres">
      <dgm:prSet presAssocID="{39E6BAC8-30D9-4B66-AC46-93CB99F9AAB4}" presName="childShp" presStyleLbl="bgAccFollowNode1" presStyleIdx="2" presStyleCnt="4">
        <dgm:presLayoutVars>
          <dgm:bulletEnabled val="1"/>
        </dgm:presLayoutVars>
      </dgm:prSet>
      <dgm:spPr/>
    </dgm:pt>
    <dgm:pt modelId="{EE038737-D670-4DDF-8D62-5AB434E2B737}" type="pres">
      <dgm:prSet presAssocID="{326022A3-9B57-456F-B6F4-A468D6ED8195}" presName="spacing" presStyleCnt="0"/>
      <dgm:spPr/>
    </dgm:pt>
    <dgm:pt modelId="{E07F14A6-E885-4073-94AC-883C499BAF02}" type="pres">
      <dgm:prSet presAssocID="{D2CCA186-1201-4CA6-97E1-BE4AFD68297F}" presName="linNode" presStyleCnt="0"/>
      <dgm:spPr/>
    </dgm:pt>
    <dgm:pt modelId="{C87519DA-858F-4BEE-B6D7-723CDD62C322}" type="pres">
      <dgm:prSet presAssocID="{D2CCA186-1201-4CA6-97E1-BE4AFD68297F}" presName="parentShp" presStyleLbl="node1" presStyleIdx="3" presStyleCnt="4">
        <dgm:presLayoutVars>
          <dgm:bulletEnabled val="1"/>
        </dgm:presLayoutVars>
      </dgm:prSet>
      <dgm:spPr/>
    </dgm:pt>
    <dgm:pt modelId="{F2B3C3DE-EAFF-4DE4-9CBB-5ADE977E1FD9}" type="pres">
      <dgm:prSet presAssocID="{D2CCA186-1201-4CA6-97E1-BE4AFD68297F}" presName="childShp" presStyleLbl="bgAccFollowNode1" presStyleIdx="3" presStyleCnt="4">
        <dgm:presLayoutVars>
          <dgm:bulletEnabled val="1"/>
        </dgm:presLayoutVars>
      </dgm:prSet>
      <dgm:spPr/>
    </dgm:pt>
  </dgm:ptLst>
  <dgm:cxnLst>
    <dgm:cxn modelId="{F8DC3C6D-2F39-43D5-8CD4-530D2FC66905}" srcId="{A3874668-91A5-40DC-BA0E-4691B2120524}" destId="{D2CCA186-1201-4CA6-97E1-BE4AFD68297F}" srcOrd="3" destOrd="0" parTransId="{CA658D22-7B08-48AD-B55F-C25F01F30DD3}" sibTransId="{4522D5A9-E989-4CE6-A660-C9927C297299}"/>
    <dgm:cxn modelId="{418F0A53-A8E8-4694-87B2-64A03BD1B09C}" srcId="{A3874668-91A5-40DC-BA0E-4691B2120524}" destId="{6E2203CA-BEBA-4862-B1EF-6ED028EE0399}" srcOrd="0" destOrd="0" parTransId="{4B728160-AF51-43CD-845C-63567958C041}" sibTransId="{29618F59-A460-44AC-8C53-4B2C9C937E21}"/>
    <dgm:cxn modelId="{BC67B594-F2A1-487B-93ED-1BDD8163F603}" type="presOf" srcId="{D2CCA186-1201-4CA6-97E1-BE4AFD68297F}" destId="{C87519DA-858F-4BEE-B6D7-723CDD62C322}" srcOrd="0" destOrd="0" presId="urn:microsoft.com/office/officeart/2005/8/layout/vList6"/>
    <dgm:cxn modelId="{0426C6AF-3D4C-40BF-9089-9A242B322F2C}" srcId="{A3874668-91A5-40DC-BA0E-4691B2120524}" destId="{5D075272-AD27-40F1-927A-A2CE2A9FA02F}" srcOrd="1" destOrd="0" parTransId="{07E29A08-ACBD-4EC6-A37B-E809E6D0A497}" sibTransId="{320F414C-8AEE-4487-81F1-E7D29C80AD80}"/>
    <dgm:cxn modelId="{F8CBD2B4-7155-4DBD-89EE-60DC3BAD172A}" type="presOf" srcId="{A3874668-91A5-40DC-BA0E-4691B2120524}" destId="{ECC9A86E-3924-4C0C-B7CC-3E96B5802CBF}" srcOrd="0" destOrd="0" presId="urn:microsoft.com/office/officeart/2005/8/layout/vList6"/>
    <dgm:cxn modelId="{E61457BB-32D6-4829-94FA-D5C043BF9B04}" srcId="{A3874668-91A5-40DC-BA0E-4691B2120524}" destId="{39E6BAC8-30D9-4B66-AC46-93CB99F9AAB4}" srcOrd="2" destOrd="0" parTransId="{DE81AF8A-9C06-45E9-866F-21C183D5503E}" sibTransId="{326022A3-9B57-456F-B6F4-A468D6ED8195}"/>
    <dgm:cxn modelId="{A5F770CF-F586-4744-9878-52CDA4542C57}" type="presOf" srcId="{6E2203CA-BEBA-4862-B1EF-6ED028EE0399}" destId="{0715D9CD-BA37-4723-8FFC-2B74CF539FFF}" srcOrd="0" destOrd="0" presId="urn:microsoft.com/office/officeart/2005/8/layout/vList6"/>
    <dgm:cxn modelId="{1877F8D1-A6E6-4F7C-A4D3-003AAA29BF6E}" type="presOf" srcId="{39E6BAC8-30D9-4B66-AC46-93CB99F9AAB4}" destId="{4469284E-EC9D-4566-912A-C3697B8D1CD7}" srcOrd="0" destOrd="0" presId="urn:microsoft.com/office/officeart/2005/8/layout/vList6"/>
    <dgm:cxn modelId="{D8BDA5F4-9E5F-49FF-A24F-20F65C75B12B}" type="presOf" srcId="{5D075272-AD27-40F1-927A-A2CE2A9FA02F}" destId="{073478F2-7AC9-46AB-8C53-AD21D50434B3}" srcOrd="0" destOrd="0" presId="urn:microsoft.com/office/officeart/2005/8/layout/vList6"/>
    <dgm:cxn modelId="{A3C68A9D-8E55-4DBF-BCCD-4469D5B5FE74}" type="presParOf" srcId="{ECC9A86E-3924-4C0C-B7CC-3E96B5802CBF}" destId="{AE2BF9D3-BBCA-4F03-8956-C9E73FACE57E}" srcOrd="0" destOrd="0" presId="urn:microsoft.com/office/officeart/2005/8/layout/vList6"/>
    <dgm:cxn modelId="{7CCD1C10-7B45-4080-970E-09D3BEC2B4AA}" type="presParOf" srcId="{AE2BF9D3-BBCA-4F03-8956-C9E73FACE57E}" destId="{0715D9CD-BA37-4723-8FFC-2B74CF539FFF}" srcOrd="0" destOrd="0" presId="urn:microsoft.com/office/officeart/2005/8/layout/vList6"/>
    <dgm:cxn modelId="{61FB2A24-A704-434D-A738-1A077ED64C2C}" type="presParOf" srcId="{AE2BF9D3-BBCA-4F03-8956-C9E73FACE57E}" destId="{5E477A17-B280-4E52-9E06-E2BE8DB6DB89}" srcOrd="1" destOrd="0" presId="urn:microsoft.com/office/officeart/2005/8/layout/vList6"/>
    <dgm:cxn modelId="{BA4A6D82-6DFB-4615-BBDB-18B9635962F1}" type="presParOf" srcId="{ECC9A86E-3924-4C0C-B7CC-3E96B5802CBF}" destId="{41F1DEA9-F07C-4743-A198-96F945089C6B}" srcOrd="1" destOrd="0" presId="urn:microsoft.com/office/officeart/2005/8/layout/vList6"/>
    <dgm:cxn modelId="{C68D64CE-3A1D-4AB4-B339-AC562A356C24}" type="presParOf" srcId="{ECC9A86E-3924-4C0C-B7CC-3E96B5802CBF}" destId="{446EE5DE-7E00-4BDE-8E5B-6707F2B83E0D}" srcOrd="2" destOrd="0" presId="urn:microsoft.com/office/officeart/2005/8/layout/vList6"/>
    <dgm:cxn modelId="{7B4E2F98-059D-46B3-9A57-120B4DF42A56}" type="presParOf" srcId="{446EE5DE-7E00-4BDE-8E5B-6707F2B83E0D}" destId="{073478F2-7AC9-46AB-8C53-AD21D50434B3}" srcOrd="0" destOrd="0" presId="urn:microsoft.com/office/officeart/2005/8/layout/vList6"/>
    <dgm:cxn modelId="{07090B89-9966-4087-8D05-9D1EBBA51E37}" type="presParOf" srcId="{446EE5DE-7E00-4BDE-8E5B-6707F2B83E0D}" destId="{DB237A51-A478-4FFA-ADF3-E71F46B0DEFD}" srcOrd="1" destOrd="0" presId="urn:microsoft.com/office/officeart/2005/8/layout/vList6"/>
    <dgm:cxn modelId="{7F2D683F-902F-47BB-B0CE-954D8E276F20}" type="presParOf" srcId="{ECC9A86E-3924-4C0C-B7CC-3E96B5802CBF}" destId="{6F6191C6-37E6-4E02-90BC-C7ABC04F337D}" srcOrd="3" destOrd="0" presId="urn:microsoft.com/office/officeart/2005/8/layout/vList6"/>
    <dgm:cxn modelId="{637A7F60-179E-4C27-B67D-9F586512FEBC}" type="presParOf" srcId="{ECC9A86E-3924-4C0C-B7CC-3E96B5802CBF}" destId="{DFE2E48F-09B8-4E6F-8DE6-0B02A1D293DE}" srcOrd="4" destOrd="0" presId="urn:microsoft.com/office/officeart/2005/8/layout/vList6"/>
    <dgm:cxn modelId="{F27DFE52-CA1A-43F1-9DCD-5750D9A4D8E6}" type="presParOf" srcId="{DFE2E48F-09B8-4E6F-8DE6-0B02A1D293DE}" destId="{4469284E-EC9D-4566-912A-C3697B8D1CD7}" srcOrd="0" destOrd="0" presId="urn:microsoft.com/office/officeart/2005/8/layout/vList6"/>
    <dgm:cxn modelId="{AEA9E864-2A99-48B2-B7E6-AF8A3B93A0C4}" type="presParOf" srcId="{DFE2E48F-09B8-4E6F-8DE6-0B02A1D293DE}" destId="{CEF02729-504D-4DC9-87AA-B6B0DCD92ABA}" srcOrd="1" destOrd="0" presId="urn:microsoft.com/office/officeart/2005/8/layout/vList6"/>
    <dgm:cxn modelId="{909F1E4B-9700-428E-AA4A-F5424B9991D1}" type="presParOf" srcId="{ECC9A86E-3924-4C0C-B7CC-3E96B5802CBF}" destId="{EE038737-D670-4DDF-8D62-5AB434E2B737}" srcOrd="5" destOrd="0" presId="urn:microsoft.com/office/officeart/2005/8/layout/vList6"/>
    <dgm:cxn modelId="{9BC12FFF-A3D2-460D-811C-627F28B401D2}" type="presParOf" srcId="{ECC9A86E-3924-4C0C-B7CC-3E96B5802CBF}" destId="{E07F14A6-E885-4073-94AC-883C499BAF02}" srcOrd="6" destOrd="0" presId="urn:microsoft.com/office/officeart/2005/8/layout/vList6"/>
    <dgm:cxn modelId="{DBAC5FEC-077E-4B62-9B9A-8E1B0AEA3403}" type="presParOf" srcId="{E07F14A6-E885-4073-94AC-883C499BAF02}" destId="{C87519DA-858F-4BEE-B6D7-723CDD62C322}" srcOrd="0" destOrd="0" presId="urn:microsoft.com/office/officeart/2005/8/layout/vList6"/>
    <dgm:cxn modelId="{90A6339E-565F-46A0-83CB-99CE615284C3}" type="presParOf" srcId="{E07F14A6-E885-4073-94AC-883C499BAF02}" destId="{F2B3C3DE-EAFF-4DE4-9CBB-5ADE977E1FD9}"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A7E121-0CE1-4FF9-9F71-B1C023F0AB2F}" type="doc">
      <dgm:prSet loTypeId="urn:microsoft.com/office/officeart/2005/8/layout/default" loCatId="list" qsTypeId="urn:microsoft.com/office/officeart/2005/8/quickstyle/simple2" qsCatId="simple" csTypeId="urn:microsoft.com/office/officeart/2005/8/colors/colorful1" csCatId="colorful"/>
      <dgm:spPr/>
      <dgm:t>
        <a:bodyPr/>
        <a:lstStyle/>
        <a:p>
          <a:endParaRPr lang="en-US"/>
        </a:p>
      </dgm:t>
    </dgm:pt>
    <dgm:pt modelId="{C75F05CA-C44F-47E7-941C-69CF576F8A28}">
      <dgm:prSet/>
      <dgm:spPr/>
      <dgm:t>
        <a:bodyPr/>
        <a:lstStyle/>
        <a:p>
          <a:r>
            <a:rPr lang="nl-NL" b="0" i="0" dirty="0"/>
            <a:t>Besluit en </a:t>
          </a:r>
          <a:r>
            <a:rPr lang="nl-NL" b="0" i="0" dirty="0">
              <a:latin typeface="RO Sans"/>
            </a:rPr>
            <a:t>Regeling</a:t>
          </a:r>
          <a:r>
            <a:rPr lang="nl-NL" b="0" i="0" dirty="0"/>
            <a:t> diergeneesmiddelen</a:t>
          </a:r>
          <a:endParaRPr lang="en-US" dirty="0"/>
        </a:p>
      </dgm:t>
    </dgm:pt>
    <dgm:pt modelId="{A0301A6D-6518-48CA-9B02-CFD1F80721BA}" type="parTrans" cxnId="{AD33D688-5992-4913-8EA5-32163B8710A1}">
      <dgm:prSet/>
      <dgm:spPr/>
      <dgm:t>
        <a:bodyPr/>
        <a:lstStyle/>
        <a:p>
          <a:endParaRPr lang="en-US"/>
        </a:p>
      </dgm:t>
    </dgm:pt>
    <dgm:pt modelId="{C6022316-3A4C-4715-A510-1D06705BD508}" type="sibTrans" cxnId="{AD33D688-5992-4913-8EA5-32163B8710A1}">
      <dgm:prSet/>
      <dgm:spPr/>
      <dgm:t>
        <a:bodyPr/>
        <a:lstStyle/>
        <a:p>
          <a:endParaRPr lang="en-US"/>
        </a:p>
      </dgm:t>
    </dgm:pt>
    <dgm:pt modelId="{B23578C4-B8FD-4711-876C-5CE8CF5EC7FE}">
      <dgm:prSet/>
      <dgm:spPr/>
      <dgm:t>
        <a:bodyPr/>
        <a:lstStyle/>
        <a:p>
          <a:r>
            <a:rPr lang="nl-NL" b="0" i="0" dirty="0">
              <a:latin typeface="RO Sans"/>
            </a:rPr>
            <a:t>Besluit en Regeling diervoeders</a:t>
          </a:r>
          <a:endParaRPr lang="en-US" dirty="0">
            <a:latin typeface="RO Sans"/>
          </a:endParaRPr>
        </a:p>
      </dgm:t>
    </dgm:pt>
    <dgm:pt modelId="{E98C250B-3295-4FEB-96E3-956731D3AFCB}" type="parTrans" cxnId="{17203CB8-D9DE-4A60-8A43-3F5E1685FDB7}">
      <dgm:prSet/>
      <dgm:spPr/>
      <dgm:t>
        <a:bodyPr/>
        <a:lstStyle/>
        <a:p>
          <a:endParaRPr lang="en-US"/>
        </a:p>
      </dgm:t>
    </dgm:pt>
    <dgm:pt modelId="{341F2942-7E8F-49D7-A8EA-EFEB6ECB1164}" type="sibTrans" cxnId="{17203CB8-D9DE-4A60-8A43-3F5E1685FDB7}">
      <dgm:prSet/>
      <dgm:spPr/>
      <dgm:t>
        <a:bodyPr/>
        <a:lstStyle/>
        <a:p>
          <a:endParaRPr lang="en-US"/>
        </a:p>
      </dgm:t>
    </dgm:pt>
    <dgm:pt modelId="{64D665EF-1F0C-40A5-B102-73BEA8ADEA3F}">
      <dgm:prSet/>
      <dgm:spPr/>
      <dgm:t>
        <a:bodyPr/>
        <a:lstStyle/>
        <a:p>
          <a:r>
            <a:rPr lang="nl-NL" b="0" i="0" dirty="0">
              <a:latin typeface="RO Sans"/>
            </a:rPr>
            <a:t>Besluit en Regeling dierlijke producten</a:t>
          </a:r>
          <a:endParaRPr lang="en-US" dirty="0">
            <a:latin typeface="RO Sans"/>
          </a:endParaRPr>
        </a:p>
      </dgm:t>
    </dgm:pt>
    <dgm:pt modelId="{D25F371C-BC8C-4248-92D2-141D208586D6}" type="parTrans" cxnId="{47F93F5D-C8F4-4B87-941F-43276559A5D1}">
      <dgm:prSet/>
      <dgm:spPr/>
      <dgm:t>
        <a:bodyPr/>
        <a:lstStyle/>
        <a:p>
          <a:endParaRPr lang="en-US"/>
        </a:p>
      </dgm:t>
    </dgm:pt>
    <dgm:pt modelId="{C561AD69-28E5-4C5B-8D1D-178682B4BB2F}" type="sibTrans" cxnId="{47F93F5D-C8F4-4B87-941F-43276559A5D1}">
      <dgm:prSet/>
      <dgm:spPr/>
      <dgm:t>
        <a:bodyPr/>
        <a:lstStyle/>
        <a:p>
          <a:endParaRPr lang="en-US"/>
        </a:p>
      </dgm:t>
    </dgm:pt>
    <dgm:pt modelId="{2E44377D-0F27-45FA-B67B-A66F05E2136A}">
      <dgm:prSet/>
      <dgm:spPr/>
      <dgm:t>
        <a:bodyPr/>
        <a:lstStyle/>
        <a:p>
          <a:r>
            <a:rPr lang="nl-NL" b="0" i="0">
              <a:latin typeface="RO Sans"/>
            </a:rPr>
            <a:t>Besluit en Regeling handhaving en overige zaken Wet dieren</a:t>
          </a:r>
          <a:endParaRPr lang="en-US">
            <a:latin typeface="RO Sans"/>
          </a:endParaRPr>
        </a:p>
      </dgm:t>
    </dgm:pt>
    <dgm:pt modelId="{4743DD39-013F-48A9-B16F-7E082A2B9D49}" type="parTrans" cxnId="{CB5491E6-605A-4E4B-B49D-D5E51D687B4A}">
      <dgm:prSet/>
      <dgm:spPr/>
      <dgm:t>
        <a:bodyPr/>
        <a:lstStyle/>
        <a:p>
          <a:endParaRPr lang="en-US"/>
        </a:p>
      </dgm:t>
    </dgm:pt>
    <dgm:pt modelId="{9901A957-1D99-434D-808C-8C417F1BA5D2}" type="sibTrans" cxnId="{CB5491E6-605A-4E4B-B49D-D5E51D687B4A}">
      <dgm:prSet/>
      <dgm:spPr/>
      <dgm:t>
        <a:bodyPr/>
        <a:lstStyle/>
        <a:p>
          <a:endParaRPr lang="en-US"/>
        </a:p>
      </dgm:t>
    </dgm:pt>
    <dgm:pt modelId="{854C89AB-53EE-43CD-90CE-BD57A7EC4884}">
      <dgm:prSet/>
      <dgm:spPr/>
      <dgm:t>
        <a:bodyPr/>
        <a:lstStyle/>
        <a:p>
          <a:r>
            <a:rPr lang="nl-NL" b="1" i="0">
              <a:latin typeface="RO Sans"/>
            </a:rPr>
            <a:t>Besluit en Regeling houders van dieren</a:t>
          </a:r>
          <a:endParaRPr lang="en-US">
            <a:latin typeface="RO Sans"/>
          </a:endParaRPr>
        </a:p>
      </dgm:t>
    </dgm:pt>
    <dgm:pt modelId="{A7ACA094-8267-4E31-B0C3-3A7991BE8C10}" type="parTrans" cxnId="{D639182C-5106-45EE-8374-B14AA65AFC7B}">
      <dgm:prSet/>
      <dgm:spPr/>
      <dgm:t>
        <a:bodyPr/>
        <a:lstStyle/>
        <a:p>
          <a:endParaRPr lang="en-US"/>
        </a:p>
      </dgm:t>
    </dgm:pt>
    <dgm:pt modelId="{9062E406-3480-41D4-B890-A4EBB496A625}" type="sibTrans" cxnId="{D639182C-5106-45EE-8374-B14AA65AFC7B}">
      <dgm:prSet/>
      <dgm:spPr/>
      <dgm:t>
        <a:bodyPr/>
        <a:lstStyle/>
        <a:p>
          <a:endParaRPr lang="en-US"/>
        </a:p>
      </dgm:t>
    </dgm:pt>
    <dgm:pt modelId="{5C40F91D-41E6-4F75-AA5B-2C6801D46038}">
      <dgm:prSet/>
      <dgm:spPr/>
      <dgm:t>
        <a:bodyPr/>
        <a:lstStyle/>
        <a:p>
          <a:r>
            <a:rPr lang="nl-NL" b="0" i="0">
              <a:latin typeface="RO Sans"/>
            </a:rPr>
            <a:t>Besluit en Regeling diergeneeskundigen</a:t>
          </a:r>
          <a:endParaRPr lang="en-US">
            <a:latin typeface="RO Sans"/>
          </a:endParaRPr>
        </a:p>
      </dgm:t>
    </dgm:pt>
    <dgm:pt modelId="{99C2B47A-E217-4042-935D-43F866545EF3}" type="parTrans" cxnId="{2CC9DCB5-D992-4AD8-995B-09F2F9F61E15}">
      <dgm:prSet/>
      <dgm:spPr/>
      <dgm:t>
        <a:bodyPr/>
        <a:lstStyle/>
        <a:p>
          <a:endParaRPr lang="en-US"/>
        </a:p>
      </dgm:t>
    </dgm:pt>
    <dgm:pt modelId="{470D74FE-84E7-4FB1-8DA2-6B9AC5319846}" type="sibTrans" cxnId="{2CC9DCB5-D992-4AD8-995B-09F2F9F61E15}">
      <dgm:prSet/>
      <dgm:spPr/>
      <dgm:t>
        <a:bodyPr/>
        <a:lstStyle/>
        <a:p>
          <a:endParaRPr lang="en-US"/>
        </a:p>
      </dgm:t>
    </dgm:pt>
    <dgm:pt modelId="{5DC0767B-FC3E-4835-A9EA-19659C271CEA}" type="pres">
      <dgm:prSet presAssocID="{72A7E121-0CE1-4FF9-9F71-B1C023F0AB2F}" presName="diagram" presStyleCnt="0">
        <dgm:presLayoutVars>
          <dgm:dir/>
          <dgm:resizeHandles val="exact"/>
        </dgm:presLayoutVars>
      </dgm:prSet>
      <dgm:spPr/>
    </dgm:pt>
    <dgm:pt modelId="{E0A77C57-35A6-40D2-A507-B902243801E9}" type="pres">
      <dgm:prSet presAssocID="{C75F05CA-C44F-47E7-941C-69CF576F8A28}" presName="node" presStyleLbl="node1" presStyleIdx="0" presStyleCnt="6">
        <dgm:presLayoutVars>
          <dgm:bulletEnabled val="1"/>
        </dgm:presLayoutVars>
      </dgm:prSet>
      <dgm:spPr/>
    </dgm:pt>
    <dgm:pt modelId="{DE95A14F-D35F-4F6D-8F69-D06704ABC7F4}" type="pres">
      <dgm:prSet presAssocID="{C6022316-3A4C-4715-A510-1D06705BD508}" presName="sibTrans" presStyleCnt="0"/>
      <dgm:spPr/>
    </dgm:pt>
    <dgm:pt modelId="{5162C5C6-F0FB-49DF-B3AA-C66CAE7DC76F}" type="pres">
      <dgm:prSet presAssocID="{B23578C4-B8FD-4711-876C-5CE8CF5EC7FE}" presName="node" presStyleLbl="node1" presStyleIdx="1" presStyleCnt="6">
        <dgm:presLayoutVars>
          <dgm:bulletEnabled val="1"/>
        </dgm:presLayoutVars>
      </dgm:prSet>
      <dgm:spPr/>
    </dgm:pt>
    <dgm:pt modelId="{BA76DE51-570B-40D3-815F-FC67E89536BA}" type="pres">
      <dgm:prSet presAssocID="{341F2942-7E8F-49D7-A8EA-EFEB6ECB1164}" presName="sibTrans" presStyleCnt="0"/>
      <dgm:spPr/>
    </dgm:pt>
    <dgm:pt modelId="{8B925685-5100-4FE3-AE36-DA1419DB6F86}" type="pres">
      <dgm:prSet presAssocID="{64D665EF-1F0C-40A5-B102-73BEA8ADEA3F}" presName="node" presStyleLbl="node1" presStyleIdx="2" presStyleCnt="6">
        <dgm:presLayoutVars>
          <dgm:bulletEnabled val="1"/>
        </dgm:presLayoutVars>
      </dgm:prSet>
      <dgm:spPr/>
    </dgm:pt>
    <dgm:pt modelId="{7A203182-E4E7-4E7F-9390-ECED0FD6AE59}" type="pres">
      <dgm:prSet presAssocID="{C561AD69-28E5-4C5B-8D1D-178682B4BB2F}" presName="sibTrans" presStyleCnt="0"/>
      <dgm:spPr/>
    </dgm:pt>
    <dgm:pt modelId="{A8DDE51B-F7F6-4EEC-BE61-19F8CDF4342C}" type="pres">
      <dgm:prSet presAssocID="{2E44377D-0F27-45FA-B67B-A66F05E2136A}" presName="node" presStyleLbl="node1" presStyleIdx="3" presStyleCnt="6">
        <dgm:presLayoutVars>
          <dgm:bulletEnabled val="1"/>
        </dgm:presLayoutVars>
      </dgm:prSet>
      <dgm:spPr/>
    </dgm:pt>
    <dgm:pt modelId="{8AB9F0CD-441B-4A07-B4B2-E03EDD9E84A8}" type="pres">
      <dgm:prSet presAssocID="{9901A957-1D99-434D-808C-8C417F1BA5D2}" presName="sibTrans" presStyleCnt="0"/>
      <dgm:spPr/>
    </dgm:pt>
    <dgm:pt modelId="{C12FC46C-CE0F-4454-9C6B-535DB065D6D1}" type="pres">
      <dgm:prSet presAssocID="{854C89AB-53EE-43CD-90CE-BD57A7EC4884}" presName="node" presStyleLbl="node1" presStyleIdx="4" presStyleCnt="6">
        <dgm:presLayoutVars>
          <dgm:bulletEnabled val="1"/>
        </dgm:presLayoutVars>
      </dgm:prSet>
      <dgm:spPr/>
    </dgm:pt>
    <dgm:pt modelId="{2E516348-70D4-4640-999B-3A43732F0A7C}" type="pres">
      <dgm:prSet presAssocID="{9062E406-3480-41D4-B890-A4EBB496A625}" presName="sibTrans" presStyleCnt="0"/>
      <dgm:spPr/>
    </dgm:pt>
    <dgm:pt modelId="{C503B08A-AF07-47D8-AE06-1FA25A22372F}" type="pres">
      <dgm:prSet presAssocID="{5C40F91D-41E6-4F75-AA5B-2C6801D46038}" presName="node" presStyleLbl="node1" presStyleIdx="5" presStyleCnt="6">
        <dgm:presLayoutVars>
          <dgm:bulletEnabled val="1"/>
        </dgm:presLayoutVars>
      </dgm:prSet>
      <dgm:spPr/>
    </dgm:pt>
  </dgm:ptLst>
  <dgm:cxnLst>
    <dgm:cxn modelId="{A7D5AC1C-BDD9-4B40-AFC5-96F803FD08A6}" type="presOf" srcId="{B23578C4-B8FD-4711-876C-5CE8CF5EC7FE}" destId="{5162C5C6-F0FB-49DF-B3AA-C66CAE7DC76F}" srcOrd="0" destOrd="0" presId="urn:microsoft.com/office/officeart/2005/8/layout/default"/>
    <dgm:cxn modelId="{D639182C-5106-45EE-8374-B14AA65AFC7B}" srcId="{72A7E121-0CE1-4FF9-9F71-B1C023F0AB2F}" destId="{854C89AB-53EE-43CD-90CE-BD57A7EC4884}" srcOrd="4" destOrd="0" parTransId="{A7ACA094-8267-4E31-B0C3-3A7991BE8C10}" sibTransId="{9062E406-3480-41D4-B890-A4EBB496A625}"/>
    <dgm:cxn modelId="{47F93F5D-C8F4-4B87-941F-43276559A5D1}" srcId="{72A7E121-0CE1-4FF9-9F71-B1C023F0AB2F}" destId="{64D665EF-1F0C-40A5-B102-73BEA8ADEA3F}" srcOrd="2" destOrd="0" parTransId="{D25F371C-BC8C-4248-92D2-141D208586D6}" sibTransId="{C561AD69-28E5-4C5B-8D1D-178682B4BB2F}"/>
    <dgm:cxn modelId="{1EEA6163-9B0D-4E14-980F-A52F67DDA2D1}" type="presOf" srcId="{64D665EF-1F0C-40A5-B102-73BEA8ADEA3F}" destId="{8B925685-5100-4FE3-AE36-DA1419DB6F86}" srcOrd="0" destOrd="0" presId="urn:microsoft.com/office/officeart/2005/8/layout/default"/>
    <dgm:cxn modelId="{A25D5643-6DD7-40AF-BE60-163E9666BB45}" type="presOf" srcId="{C75F05CA-C44F-47E7-941C-69CF576F8A28}" destId="{E0A77C57-35A6-40D2-A507-B902243801E9}" srcOrd="0" destOrd="0" presId="urn:microsoft.com/office/officeart/2005/8/layout/default"/>
    <dgm:cxn modelId="{AD33D688-5992-4913-8EA5-32163B8710A1}" srcId="{72A7E121-0CE1-4FF9-9F71-B1C023F0AB2F}" destId="{C75F05CA-C44F-47E7-941C-69CF576F8A28}" srcOrd="0" destOrd="0" parTransId="{A0301A6D-6518-48CA-9B02-CFD1F80721BA}" sibTransId="{C6022316-3A4C-4715-A510-1D06705BD508}"/>
    <dgm:cxn modelId="{9FD6DAA0-1053-4FA6-902B-43BDAA4FEE54}" type="presOf" srcId="{854C89AB-53EE-43CD-90CE-BD57A7EC4884}" destId="{C12FC46C-CE0F-4454-9C6B-535DB065D6D1}" srcOrd="0" destOrd="0" presId="urn:microsoft.com/office/officeart/2005/8/layout/default"/>
    <dgm:cxn modelId="{A27B50AC-7924-4FB5-80F2-B125A4A6F939}" type="presOf" srcId="{2E44377D-0F27-45FA-B67B-A66F05E2136A}" destId="{A8DDE51B-F7F6-4EEC-BE61-19F8CDF4342C}" srcOrd="0" destOrd="0" presId="urn:microsoft.com/office/officeart/2005/8/layout/default"/>
    <dgm:cxn modelId="{0DAE4FB2-01C6-4D3C-B7DA-EFC45C82F82B}" type="presOf" srcId="{5C40F91D-41E6-4F75-AA5B-2C6801D46038}" destId="{C503B08A-AF07-47D8-AE06-1FA25A22372F}" srcOrd="0" destOrd="0" presId="urn:microsoft.com/office/officeart/2005/8/layout/default"/>
    <dgm:cxn modelId="{2CC9DCB5-D992-4AD8-995B-09F2F9F61E15}" srcId="{72A7E121-0CE1-4FF9-9F71-B1C023F0AB2F}" destId="{5C40F91D-41E6-4F75-AA5B-2C6801D46038}" srcOrd="5" destOrd="0" parTransId="{99C2B47A-E217-4042-935D-43F866545EF3}" sibTransId="{470D74FE-84E7-4FB1-8DA2-6B9AC5319846}"/>
    <dgm:cxn modelId="{17203CB8-D9DE-4A60-8A43-3F5E1685FDB7}" srcId="{72A7E121-0CE1-4FF9-9F71-B1C023F0AB2F}" destId="{B23578C4-B8FD-4711-876C-5CE8CF5EC7FE}" srcOrd="1" destOrd="0" parTransId="{E98C250B-3295-4FEB-96E3-956731D3AFCB}" sibTransId="{341F2942-7E8F-49D7-A8EA-EFEB6ECB1164}"/>
    <dgm:cxn modelId="{0D518EBE-56F7-4EA1-BF8A-091736A038E4}" type="presOf" srcId="{72A7E121-0CE1-4FF9-9F71-B1C023F0AB2F}" destId="{5DC0767B-FC3E-4835-A9EA-19659C271CEA}" srcOrd="0" destOrd="0" presId="urn:microsoft.com/office/officeart/2005/8/layout/default"/>
    <dgm:cxn modelId="{CB5491E6-605A-4E4B-B49D-D5E51D687B4A}" srcId="{72A7E121-0CE1-4FF9-9F71-B1C023F0AB2F}" destId="{2E44377D-0F27-45FA-B67B-A66F05E2136A}" srcOrd="3" destOrd="0" parTransId="{4743DD39-013F-48A9-B16F-7E082A2B9D49}" sibTransId="{9901A957-1D99-434D-808C-8C417F1BA5D2}"/>
    <dgm:cxn modelId="{BB2B9288-B92A-4C7A-BF97-02822B24D4D0}" type="presParOf" srcId="{5DC0767B-FC3E-4835-A9EA-19659C271CEA}" destId="{E0A77C57-35A6-40D2-A507-B902243801E9}" srcOrd="0" destOrd="0" presId="urn:microsoft.com/office/officeart/2005/8/layout/default"/>
    <dgm:cxn modelId="{B0102B7F-6949-4F2F-B104-2106E773848A}" type="presParOf" srcId="{5DC0767B-FC3E-4835-A9EA-19659C271CEA}" destId="{DE95A14F-D35F-4F6D-8F69-D06704ABC7F4}" srcOrd="1" destOrd="0" presId="urn:microsoft.com/office/officeart/2005/8/layout/default"/>
    <dgm:cxn modelId="{07EAB744-A177-4BF6-84B8-D51B5B880912}" type="presParOf" srcId="{5DC0767B-FC3E-4835-A9EA-19659C271CEA}" destId="{5162C5C6-F0FB-49DF-B3AA-C66CAE7DC76F}" srcOrd="2" destOrd="0" presId="urn:microsoft.com/office/officeart/2005/8/layout/default"/>
    <dgm:cxn modelId="{E528063F-91BC-44B5-A0B1-A1A8064640AE}" type="presParOf" srcId="{5DC0767B-FC3E-4835-A9EA-19659C271CEA}" destId="{BA76DE51-570B-40D3-815F-FC67E89536BA}" srcOrd="3" destOrd="0" presId="urn:microsoft.com/office/officeart/2005/8/layout/default"/>
    <dgm:cxn modelId="{E19E3575-C44B-4333-8314-ED9E9A514855}" type="presParOf" srcId="{5DC0767B-FC3E-4835-A9EA-19659C271CEA}" destId="{8B925685-5100-4FE3-AE36-DA1419DB6F86}" srcOrd="4" destOrd="0" presId="urn:microsoft.com/office/officeart/2005/8/layout/default"/>
    <dgm:cxn modelId="{C47B73FD-D2E5-429D-911F-D25155ECEC7F}" type="presParOf" srcId="{5DC0767B-FC3E-4835-A9EA-19659C271CEA}" destId="{7A203182-E4E7-4E7F-9390-ECED0FD6AE59}" srcOrd="5" destOrd="0" presId="urn:microsoft.com/office/officeart/2005/8/layout/default"/>
    <dgm:cxn modelId="{7F128F95-C346-4E75-A256-C75C9CA6E024}" type="presParOf" srcId="{5DC0767B-FC3E-4835-A9EA-19659C271CEA}" destId="{A8DDE51B-F7F6-4EEC-BE61-19F8CDF4342C}" srcOrd="6" destOrd="0" presId="urn:microsoft.com/office/officeart/2005/8/layout/default"/>
    <dgm:cxn modelId="{40ADF475-7B0D-42F6-8A90-4D521EA074A5}" type="presParOf" srcId="{5DC0767B-FC3E-4835-A9EA-19659C271CEA}" destId="{8AB9F0CD-441B-4A07-B4B2-E03EDD9E84A8}" srcOrd="7" destOrd="0" presId="urn:microsoft.com/office/officeart/2005/8/layout/default"/>
    <dgm:cxn modelId="{3869E95C-4CCE-48F1-B0D4-E20DC3FF41A6}" type="presParOf" srcId="{5DC0767B-FC3E-4835-A9EA-19659C271CEA}" destId="{C12FC46C-CE0F-4454-9C6B-535DB065D6D1}" srcOrd="8" destOrd="0" presId="urn:microsoft.com/office/officeart/2005/8/layout/default"/>
    <dgm:cxn modelId="{314421EE-A5E3-468E-9F6B-B8A74D7A3DE6}" type="presParOf" srcId="{5DC0767B-FC3E-4835-A9EA-19659C271CEA}" destId="{2E516348-70D4-4640-999B-3A43732F0A7C}" srcOrd="9" destOrd="0" presId="urn:microsoft.com/office/officeart/2005/8/layout/default"/>
    <dgm:cxn modelId="{E5320F9A-DF8A-42D4-BA6E-6C7A4259140C}" type="presParOf" srcId="{5DC0767B-FC3E-4835-A9EA-19659C271CEA}" destId="{C503B08A-AF07-47D8-AE06-1FA25A22372F}"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0F8F9B-9F10-49F3-93A4-0F001015F79A}"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59619EFB-74EB-4398-A5D4-78ABBC19BC4D}">
      <dgm:prSet/>
      <dgm:spPr/>
      <dgm:t>
        <a:bodyPr/>
        <a:lstStyle/>
        <a:p>
          <a:r>
            <a:rPr lang="nl-NL" b="0" i="0"/>
            <a:t>Dierlijke bijproducten worden ingedeeld in 3 categorieën. </a:t>
          </a:r>
          <a:br>
            <a:rPr lang="nl-NL" b="0" i="0"/>
          </a:br>
          <a:r>
            <a:rPr lang="nl-NL" b="0" i="0"/>
            <a:t>Deze indeling is vastgelegd in de Europese Verordening dierlijke bijproducten (Verordening (EG) nr. 1069/2009) en is gebaseerd op het risico voor de volks- en diergezondheid. </a:t>
          </a:r>
          <a:endParaRPr lang="en-US"/>
        </a:p>
      </dgm:t>
    </dgm:pt>
    <dgm:pt modelId="{8409A14A-2D2F-40E9-AFCB-DCC666DFF2EA}" type="parTrans" cxnId="{03104BED-48BD-42D8-AF32-DAE83A9B8453}">
      <dgm:prSet/>
      <dgm:spPr/>
      <dgm:t>
        <a:bodyPr/>
        <a:lstStyle/>
        <a:p>
          <a:endParaRPr lang="en-US"/>
        </a:p>
      </dgm:t>
    </dgm:pt>
    <dgm:pt modelId="{46670BEA-3ECF-4A25-9A27-73EFDFA29662}" type="sibTrans" cxnId="{03104BED-48BD-42D8-AF32-DAE83A9B8453}">
      <dgm:prSet/>
      <dgm:spPr/>
      <dgm:t>
        <a:bodyPr/>
        <a:lstStyle/>
        <a:p>
          <a:endParaRPr lang="en-US"/>
        </a:p>
      </dgm:t>
    </dgm:pt>
    <dgm:pt modelId="{D5BB4C35-496F-4C8A-8270-E01334326E26}">
      <dgm:prSet/>
      <dgm:spPr/>
      <dgm:t>
        <a:bodyPr/>
        <a:lstStyle/>
        <a:p>
          <a:r>
            <a:rPr lang="nl-NL" b="0" i="0" dirty="0"/>
            <a:t>Categorie 1-materiaal heeft verhoudingsgewijs het hoogste risico, categorie 3-materiaal het laagste. </a:t>
          </a:r>
          <a:endParaRPr lang="en-US" dirty="0"/>
        </a:p>
      </dgm:t>
    </dgm:pt>
    <dgm:pt modelId="{6E601FF1-9918-4E9C-8D7C-E2F4E61F48D7}" type="parTrans" cxnId="{3A716B40-920D-45A4-9FD7-2227221955CC}">
      <dgm:prSet/>
      <dgm:spPr/>
      <dgm:t>
        <a:bodyPr/>
        <a:lstStyle/>
        <a:p>
          <a:endParaRPr lang="en-US"/>
        </a:p>
      </dgm:t>
    </dgm:pt>
    <dgm:pt modelId="{BAC80CA4-262E-460E-9B73-A415A6BA1853}" type="sibTrans" cxnId="{3A716B40-920D-45A4-9FD7-2227221955CC}">
      <dgm:prSet/>
      <dgm:spPr/>
      <dgm:t>
        <a:bodyPr/>
        <a:lstStyle/>
        <a:p>
          <a:endParaRPr lang="en-US"/>
        </a:p>
      </dgm:t>
    </dgm:pt>
    <dgm:pt modelId="{CEFAE33E-9975-4EEA-AF84-62852FAD86CB}">
      <dgm:prSet custT="1"/>
      <dgm:spPr/>
      <dgm:t>
        <a:bodyPr/>
        <a:lstStyle/>
        <a:p>
          <a:r>
            <a:rPr lang="nl-NL" sz="1800" b="0" i="0" dirty="0"/>
            <a:t>Per categorie zijn er voorschriften over </a:t>
          </a:r>
          <a:br>
            <a:rPr lang="nl-NL" sz="1800" b="0" i="0" dirty="0"/>
          </a:br>
          <a:r>
            <a:rPr lang="nl-NL" sz="1800" b="0" i="0" dirty="0"/>
            <a:t>hoe het materiaal moet worden vernietigd </a:t>
          </a:r>
          <a:br>
            <a:rPr lang="nl-NL" sz="1800" b="0" i="0" dirty="0"/>
          </a:br>
          <a:r>
            <a:rPr lang="nl-NL" sz="1800" b="0" i="0" dirty="0"/>
            <a:t>of kan worden verwerkt of gebruikt.</a:t>
          </a:r>
          <a:endParaRPr lang="en-US" sz="1800" dirty="0"/>
        </a:p>
      </dgm:t>
    </dgm:pt>
    <dgm:pt modelId="{53A7DB00-A98C-4B88-A88E-39C0A29F2DBD}" type="parTrans" cxnId="{A576A64D-BA82-4AD7-B3BF-6E0A095D6E84}">
      <dgm:prSet/>
      <dgm:spPr/>
      <dgm:t>
        <a:bodyPr/>
        <a:lstStyle/>
        <a:p>
          <a:endParaRPr lang="en-US"/>
        </a:p>
      </dgm:t>
    </dgm:pt>
    <dgm:pt modelId="{1D3086F8-0D2D-4269-B201-C3985DD29B75}" type="sibTrans" cxnId="{A576A64D-BA82-4AD7-B3BF-6E0A095D6E84}">
      <dgm:prSet/>
      <dgm:spPr/>
      <dgm:t>
        <a:bodyPr/>
        <a:lstStyle/>
        <a:p>
          <a:endParaRPr lang="en-US"/>
        </a:p>
      </dgm:t>
    </dgm:pt>
    <dgm:pt modelId="{26E0A678-DC22-4EC2-8BE8-F9870EBDB92E}" type="pres">
      <dgm:prSet presAssocID="{740F8F9B-9F10-49F3-93A4-0F001015F79A}" presName="Name0" presStyleCnt="0">
        <dgm:presLayoutVars>
          <dgm:dir/>
          <dgm:animLvl val="lvl"/>
          <dgm:resizeHandles val="exact"/>
        </dgm:presLayoutVars>
      </dgm:prSet>
      <dgm:spPr/>
    </dgm:pt>
    <dgm:pt modelId="{09E0F345-540E-4669-BCCB-173783C16AB6}" type="pres">
      <dgm:prSet presAssocID="{CEFAE33E-9975-4EEA-AF84-62852FAD86CB}" presName="boxAndChildren" presStyleCnt="0"/>
      <dgm:spPr/>
    </dgm:pt>
    <dgm:pt modelId="{E9F369FC-DF38-42A9-B78E-FCBB7EA408B0}" type="pres">
      <dgm:prSet presAssocID="{CEFAE33E-9975-4EEA-AF84-62852FAD86CB}" presName="parentTextBox" presStyleLbl="node1" presStyleIdx="0" presStyleCnt="2"/>
      <dgm:spPr/>
    </dgm:pt>
    <dgm:pt modelId="{3E161F62-163A-48E2-B175-AA910B48A361}" type="pres">
      <dgm:prSet presAssocID="{46670BEA-3ECF-4A25-9A27-73EFDFA29662}" presName="sp" presStyleCnt="0"/>
      <dgm:spPr/>
    </dgm:pt>
    <dgm:pt modelId="{72DE6450-C654-4CBF-9E1E-1CBE645BEB70}" type="pres">
      <dgm:prSet presAssocID="{59619EFB-74EB-4398-A5D4-78ABBC19BC4D}" presName="arrowAndChildren" presStyleCnt="0"/>
      <dgm:spPr/>
    </dgm:pt>
    <dgm:pt modelId="{E85335D6-8890-41B2-9350-BB2FA60368C9}" type="pres">
      <dgm:prSet presAssocID="{59619EFB-74EB-4398-A5D4-78ABBC19BC4D}" presName="parentTextArrow" presStyleLbl="node1" presStyleIdx="0" presStyleCnt="2"/>
      <dgm:spPr/>
    </dgm:pt>
    <dgm:pt modelId="{D6C0C186-EFBB-4A7D-A3C9-FAD36B4D1E3A}" type="pres">
      <dgm:prSet presAssocID="{59619EFB-74EB-4398-A5D4-78ABBC19BC4D}" presName="arrow" presStyleLbl="node1" presStyleIdx="1" presStyleCnt="2"/>
      <dgm:spPr/>
    </dgm:pt>
    <dgm:pt modelId="{11B4A00B-4FF8-4009-9BF5-1403CE64B9A5}" type="pres">
      <dgm:prSet presAssocID="{59619EFB-74EB-4398-A5D4-78ABBC19BC4D}" presName="descendantArrow" presStyleCnt="0"/>
      <dgm:spPr/>
    </dgm:pt>
    <dgm:pt modelId="{F0C537B8-C0F4-403D-8BCA-E85DEA097158}" type="pres">
      <dgm:prSet presAssocID="{D5BB4C35-496F-4C8A-8270-E01334326E26}" presName="childTextArrow" presStyleLbl="fgAccFollowNode1" presStyleIdx="0" presStyleCnt="1">
        <dgm:presLayoutVars>
          <dgm:bulletEnabled val="1"/>
        </dgm:presLayoutVars>
      </dgm:prSet>
      <dgm:spPr/>
    </dgm:pt>
  </dgm:ptLst>
  <dgm:cxnLst>
    <dgm:cxn modelId="{3A716B40-920D-45A4-9FD7-2227221955CC}" srcId="{59619EFB-74EB-4398-A5D4-78ABBC19BC4D}" destId="{D5BB4C35-496F-4C8A-8270-E01334326E26}" srcOrd="0" destOrd="0" parTransId="{6E601FF1-9918-4E9C-8D7C-E2F4E61F48D7}" sibTransId="{BAC80CA4-262E-460E-9B73-A415A6BA1853}"/>
    <dgm:cxn modelId="{4BBA0747-70E6-47C4-8FAC-F8A8C6497F46}" type="presOf" srcId="{59619EFB-74EB-4398-A5D4-78ABBC19BC4D}" destId="{D6C0C186-EFBB-4A7D-A3C9-FAD36B4D1E3A}" srcOrd="1" destOrd="0" presId="urn:microsoft.com/office/officeart/2005/8/layout/process4"/>
    <dgm:cxn modelId="{A576A64D-BA82-4AD7-B3BF-6E0A095D6E84}" srcId="{740F8F9B-9F10-49F3-93A4-0F001015F79A}" destId="{CEFAE33E-9975-4EEA-AF84-62852FAD86CB}" srcOrd="1" destOrd="0" parTransId="{53A7DB00-A98C-4B88-A88E-39C0A29F2DBD}" sibTransId="{1D3086F8-0D2D-4269-B201-C3985DD29B75}"/>
    <dgm:cxn modelId="{71EEA156-42C0-48B4-BC64-9A104D97BFF0}" type="presOf" srcId="{CEFAE33E-9975-4EEA-AF84-62852FAD86CB}" destId="{E9F369FC-DF38-42A9-B78E-FCBB7EA408B0}" srcOrd="0" destOrd="0" presId="urn:microsoft.com/office/officeart/2005/8/layout/process4"/>
    <dgm:cxn modelId="{BEC3DF81-DE24-425B-8483-4F43B1AD8D5B}" type="presOf" srcId="{D5BB4C35-496F-4C8A-8270-E01334326E26}" destId="{F0C537B8-C0F4-403D-8BCA-E85DEA097158}" srcOrd="0" destOrd="0" presId="urn:microsoft.com/office/officeart/2005/8/layout/process4"/>
    <dgm:cxn modelId="{79E006BB-B936-49CB-A9C6-D06ECF8EA564}" type="presOf" srcId="{740F8F9B-9F10-49F3-93A4-0F001015F79A}" destId="{26E0A678-DC22-4EC2-8BE8-F9870EBDB92E}" srcOrd="0" destOrd="0" presId="urn:microsoft.com/office/officeart/2005/8/layout/process4"/>
    <dgm:cxn modelId="{BA2111BF-9B09-4C5C-B2B0-443D44AAA5CE}" type="presOf" srcId="{59619EFB-74EB-4398-A5D4-78ABBC19BC4D}" destId="{E85335D6-8890-41B2-9350-BB2FA60368C9}" srcOrd="0" destOrd="0" presId="urn:microsoft.com/office/officeart/2005/8/layout/process4"/>
    <dgm:cxn modelId="{03104BED-48BD-42D8-AF32-DAE83A9B8453}" srcId="{740F8F9B-9F10-49F3-93A4-0F001015F79A}" destId="{59619EFB-74EB-4398-A5D4-78ABBC19BC4D}" srcOrd="0" destOrd="0" parTransId="{8409A14A-2D2F-40E9-AFCB-DCC666DFF2EA}" sibTransId="{46670BEA-3ECF-4A25-9A27-73EFDFA29662}"/>
    <dgm:cxn modelId="{B5328E71-46AD-463F-832A-AB2284E697AC}" type="presParOf" srcId="{26E0A678-DC22-4EC2-8BE8-F9870EBDB92E}" destId="{09E0F345-540E-4669-BCCB-173783C16AB6}" srcOrd="0" destOrd="0" presId="urn:microsoft.com/office/officeart/2005/8/layout/process4"/>
    <dgm:cxn modelId="{9674BBFF-27CA-41AD-9B01-FF4AD8AC7154}" type="presParOf" srcId="{09E0F345-540E-4669-BCCB-173783C16AB6}" destId="{E9F369FC-DF38-42A9-B78E-FCBB7EA408B0}" srcOrd="0" destOrd="0" presId="urn:microsoft.com/office/officeart/2005/8/layout/process4"/>
    <dgm:cxn modelId="{8966AFFF-1893-436C-B098-90D720B3551E}" type="presParOf" srcId="{26E0A678-DC22-4EC2-8BE8-F9870EBDB92E}" destId="{3E161F62-163A-48E2-B175-AA910B48A361}" srcOrd="1" destOrd="0" presId="urn:microsoft.com/office/officeart/2005/8/layout/process4"/>
    <dgm:cxn modelId="{2DD3865E-0649-4C57-8AA7-1ECDD00142D7}" type="presParOf" srcId="{26E0A678-DC22-4EC2-8BE8-F9870EBDB92E}" destId="{72DE6450-C654-4CBF-9E1E-1CBE645BEB70}" srcOrd="2" destOrd="0" presId="urn:microsoft.com/office/officeart/2005/8/layout/process4"/>
    <dgm:cxn modelId="{D328521F-F75C-4812-9B53-DB316C27255E}" type="presParOf" srcId="{72DE6450-C654-4CBF-9E1E-1CBE645BEB70}" destId="{E85335D6-8890-41B2-9350-BB2FA60368C9}" srcOrd="0" destOrd="0" presId="urn:microsoft.com/office/officeart/2005/8/layout/process4"/>
    <dgm:cxn modelId="{C6F1AFC1-7661-4FD6-A108-257C648FC76B}" type="presParOf" srcId="{72DE6450-C654-4CBF-9E1E-1CBE645BEB70}" destId="{D6C0C186-EFBB-4A7D-A3C9-FAD36B4D1E3A}" srcOrd="1" destOrd="0" presId="urn:microsoft.com/office/officeart/2005/8/layout/process4"/>
    <dgm:cxn modelId="{EE75EF3C-402C-4435-95F5-EEFF185A3D22}" type="presParOf" srcId="{72DE6450-C654-4CBF-9E1E-1CBE645BEB70}" destId="{11B4A00B-4FF8-4009-9BF5-1403CE64B9A5}" srcOrd="2" destOrd="0" presId="urn:microsoft.com/office/officeart/2005/8/layout/process4"/>
    <dgm:cxn modelId="{8DC254DD-92D2-4D63-B6FB-5D37021178F8}" type="presParOf" srcId="{11B4A00B-4FF8-4009-9BF5-1403CE64B9A5}" destId="{F0C537B8-C0F4-403D-8BCA-E85DEA097158}"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477A17-B280-4E52-9E06-E2BE8DB6DB89}">
      <dsp:nvSpPr>
        <dsp:cNvPr id="0" name=""/>
        <dsp:cNvSpPr/>
      </dsp:nvSpPr>
      <dsp:spPr>
        <a:xfrm>
          <a:off x="2582272" y="1481"/>
          <a:ext cx="3873409" cy="1175026"/>
        </a:xfrm>
        <a:prstGeom prst="rightArrow">
          <a:avLst>
            <a:gd name="adj1" fmla="val 75000"/>
            <a:gd name="adj2" fmla="val 50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15D9CD-BA37-4723-8FFC-2B74CF539FFF}">
      <dsp:nvSpPr>
        <dsp:cNvPr id="0" name=""/>
        <dsp:cNvSpPr/>
      </dsp:nvSpPr>
      <dsp:spPr>
        <a:xfrm>
          <a:off x="0" y="1481"/>
          <a:ext cx="2582272" cy="1175026"/>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100000"/>
            </a:lnSpc>
            <a:spcBef>
              <a:spcPct val="0"/>
            </a:spcBef>
            <a:spcAft>
              <a:spcPct val="35000"/>
            </a:spcAft>
            <a:buNone/>
          </a:pPr>
          <a:br>
            <a:rPr lang="nl-NL" sz="1600" b="0" i="0" kern="1200" dirty="0">
              <a:latin typeface="RO Sans"/>
            </a:rPr>
          </a:br>
          <a:r>
            <a:rPr lang="nl-NL" sz="1600" b="0" i="0" kern="1200" dirty="0">
              <a:latin typeface="RO Sans"/>
            </a:rPr>
            <a:t>1. Beschermde dieren houdt;</a:t>
          </a:r>
          <a:br>
            <a:rPr lang="nl-NL" sz="1600" b="0" i="0" kern="1200" dirty="0">
              <a:latin typeface="RO Sans"/>
            </a:rPr>
          </a:br>
          <a:endParaRPr lang="en-US" sz="1600" kern="1200" dirty="0">
            <a:latin typeface="RO Sans"/>
          </a:endParaRPr>
        </a:p>
      </dsp:txBody>
      <dsp:txXfrm>
        <a:off x="57360" y="58841"/>
        <a:ext cx="2467552" cy="1060306"/>
      </dsp:txXfrm>
    </dsp:sp>
    <dsp:sp modelId="{DB237A51-A478-4FFA-ADF3-E71F46B0DEFD}">
      <dsp:nvSpPr>
        <dsp:cNvPr id="0" name=""/>
        <dsp:cNvSpPr/>
      </dsp:nvSpPr>
      <dsp:spPr>
        <a:xfrm>
          <a:off x="2582272" y="1294010"/>
          <a:ext cx="3873409" cy="1175026"/>
        </a:xfrm>
        <a:prstGeom prst="rightArrow">
          <a:avLst>
            <a:gd name="adj1" fmla="val 75000"/>
            <a:gd name="adj2" fmla="val 50000"/>
          </a:avLst>
        </a:prstGeom>
        <a:solidFill>
          <a:schemeClr val="accent2">
            <a:tint val="40000"/>
            <a:alpha val="90000"/>
            <a:hueOff val="-613955"/>
            <a:satOff val="4090"/>
            <a:lumOff val="374"/>
            <a:alphaOff val="0"/>
          </a:schemeClr>
        </a:solidFill>
        <a:ln w="15875" cap="rnd" cmpd="sng" algn="ctr">
          <a:solidFill>
            <a:schemeClr val="accent2">
              <a:tint val="40000"/>
              <a:alpha val="90000"/>
              <a:hueOff val="-613955"/>
              <a:satOff val="4090"/>
              <a:lumOff val="374"/>
              <a:alphaOff val="0"/>
            </a:schemeClr>
          </a:solidFill>
          <a:prstDash val="solid"/>
        </a:ln>
        <a:effectLst/>
      </dsp:spPr>
      <dsp:style>
        <a:lnRef idx="2">
          <a:scrgbClr r="0" g="0" b="0"/>
        </a:lnRef>
        <a:fillRef idx="1">
          <a:scrgbClr r="0" g="0" b="0"/>
        </a:fillRef>
        <a:effectRef idx="0">
          <a:scrgbClr r="0" g="0" b="0"/>
        </a:effectRef>
        <a:fontRef idx="minor"/>
      </dsp:style>
    </dsp:sp>
    <dsp:sp modelId="{073478F2-7AC9-46AB-8C53-AD21D50434B3}">
      <dsp:nvSpPr>
        <dsp:cNvPr id="0" name=""/>
        <dsp:cNvSpPr/>
      </dsp:nvSpPr>
      <dsp:spPr>
        <a:xfrm>
          <a:off x="0" y="1294010"/>
          <a:ext cx="2582272" cy="1175026"/>
        </a:xfrm>
        <a:prstGeom prst="roundRect">
          <a:avLst/>
        </a:prstGeom>
        <a:solidFill>
          <a:schemeClr val="accent2">
            <a:hueOff val="-441124"/>
            <a:satOff val="497"/>
            <a:lumOff val="117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100000"/>
            </a:lnSpc>
            <a:spcBef>
              <a:spcPct val="0"/>
            </a:spcBef>
            <a:spcAft>
              <a:spcPct val="35000"/>
            </a:spcAft>
            <a:buNone/>
          </a:pPr>
          <a:br>
            <a:rPr lang="nl-NL" sz="1600" b="0" i="0" kern="1200" dirty="0">
              <a:latin typeface="RO Sans"/>
            </a:rPr>
          </a:br>
          <a:r>
            <a:rPr lang="nl-NL" sz="1600" b="0" i="0" kern="1200" dirty="0">
              <a:latin typeface="RO Sans"/>
            </a:rPr>
            <a:t>2. Meer dan 10 verschillende wilde (Exotische) diersoorten houdt;</a:t>
          </a:r>
          <a:br>
            <a:rPr lang="nl-NL" sz="1600" b="0" i="0" kern="1200" dirty="0"/>
          </a:br>
          <a:endParaRPr lang="en-US" sz="1600" kern="1200" dirty="0"/>
        </a:p>
      </dsp:txBody>
      <dsp:txXfrm>
        <a:off x="57360" y="1351370"/>
        <a:ext cx="2467552" cy="1060306"/>
      </dsp:txXfrm>
    </dsp:sp>
    <dsp:sp modelId="{CEF02729-504D-4DC9-87AA-B6B0DCD92ABA}">
      <dsp:nvSpPr>
        <dsp:cNvPr id="0" name=""/>
        <dsp:cNvSpPr/>
      </dsp:nvSpPr>
      <dsp:spPr>
        <a:xfrm>
          <a:off x="2582272" y="2586539"/>
          <a:ext cx="3873409" cy="1175026"/>
        </a:xfrm>
        <a:prstGeom prst="rightArrow">
          <a:avLst>
            <a:gd name="adj1" fmla="val 75000"/>
            <a:gd name="adj2" fmla="val 50000"/>
          </a:avLst>
        </a:prstGeom>
        <a:solidFill>
          <a:schemeClr val="accent2">
            <a:tint val="40000"/>
            <a:alpha val="90000"/>
            <a:hueOff val="-1227910"/>
            <a:satOff val="8180"/>
            <a:lumOff val="748"/>
            <a:alphaOff val="0"/>
          </a:schemeClr>
        </a:solidFill>
        <a:ln w="15875" cap="rnd" cmpd="sng" algn="ctr">
          <a:solidFill>
            <a:schemeClr val="accent2">
              <a:tint val="40000"/>
              <a:alpha val="90000"/>
              <a:hueOff val="-1227910"/>
              <a:satOff val="8180"/>
              <a:lumOff val="748"/>
              <a:alphaOff val="0"/>
            </a:schemeClr>
          </a:solidFill>
          <a:prstDash val="solid"/>
        </a:ln>
        <a:effectLst/>
      </dsp:spPr>
      <dsp:style>
        <a:lnRef idx="2">
          <a:scrgbClr r="0" g="0" b="0"/>
        </a:lnRef>
        <a:fillRef idx="1">
          <a:scrgbClr r="0" g="0" b="0"/>
        </a:fillRef>
        <a:effectRef idx="0">
          <a:scrgbClr r="0" g="0" b="0"/>
        </a:effectRef>
        <a:fontRef idx="minor"/>
      </dsp:style>
    </dsp:sp>
    <dsp:sp modelId="{4469284E-EC9D-4566-912A-C3697B8D1CD7}">
      <dsp:nvSpPr>
        <dsp:cNvPr id="0" name=""/>
        <dsp:cNvSpPr/>
      </dsp:nvSpPr>
      <dsp:spPr>
        <a:xfrm>
          <a:off x="0" y="2586539"/>
          <a:ext cx="2582272" cy="1175026"/>
        </a:xfrm>
        <a:prstGeom prst="roundRect">
          <a:avLst/>
        </a:prstGeom>
        <a:solidFill>
          <a:schemeClr val="accent2">
            <a:hueOff val="-882249"/>
            <a:satOff val="995"/>
            <a:lumOff val="235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100000"/>
            </a:lnSpc>
            <a:spcBef>
              <a:spcPct val="0"/>
            </a:spcBef>
            <a:spcAft>
              <a:spcPct val="35000"/>
            </a:spcAft>
            <a:buNone/>
          </a:pPr>
          <a:br>
            <a:rPr lang="nl-NL" sz="1600" b="0" i="0" kern="1200" dirty="0">
              <a:latin typeface="RO Sans"/>
            </a:rPr>
          </a:br>
          <a:r>
            <a:rPr lang="nl-NL" sz="1600" b="0" i="0" kern="1200" dirty="0">
              <a:latin typeface="RO Sans"/>
            </a:rPr>
            <a:t>3. Beschermde of wilde dieren meer dan 12 maanden opvangt voor verzorging of verpleging</a:t>
          </a:r>
          <a:br>
            <a:rPr lang="nl-NL" sz="1600" b="0" i="0" kern="1200" dirty="0"/>
          </a:br>
          <a:endParaRPr lang="en-US" sz="1600" kern="1200" dirty="0"/>
        </a:p>
      </dsp:txBody>
      <dsp:txXfrm>
        <a:off x="57360" y="2643899"/>
        <a:ext cx="2467552" cy="1060306"/>
      </dsp:txXfrm>
    </dsp:sp>
    <dsp:sp modelId="{F2B3C3DE-EAFF-4DE4-9CBB-5ADE977E1FD9}">
      <dsp:nvSpPr>
        <dsp:cNvPr id="0" name=""/>
        <dsp:cNvSpPr/>
      </dsp:nvSpPr>
      <dsp:spPr>
        <a:xfrm>
          <a:off x="2582272" y="3879068"/>
          <a:ext cx="3873409" cy="1175026"/>
        </a:xfrm>
        <a:prstGeom prst="rightArrow">
          <a:avLst>
            <a:gd name="adj1" fmla="val 75000"/>
            <a:gd name="adj2" fmla="val 50000"/>
          </a:avLst>
        </a:prstGeom>
        <a:solidFill>
          <a:schemeClr val="accent2">
            <a:tint val="40000"/>
            <a:alpha val="90000"/>
            <a:hueOff val="-1841865"/>
            <a:satOff val="12270"/>
            <a:lumOff val="1122"/>
            <a:alphaOff val="0"/>
          </a:schemeClr>
        </a:solidFill>
        <a:ln w="15875" cap="rnd" cmpd="sng" algn="ctr">
          <a:solidFill>
            <a:schemeClr val="accent2">
              <a:tint val="40000"/>
              <a:alpha val="90000"/>
              <a:hueOff val="-1841865"/>
              <a:satOff val="12270"/>
              <a:lumOff val="1122"/>
              <a:alphaOff val="0"/>
            </a:schemeClr>
          </a:solidFill>
          <a:prstDash val="solid"/>
        </a:ln>
        <a:effectLst/>
      </dsp:spPr>
      <dsp:style>
        <a:lnRef idx="2">
          <a:scrgbClr r="0" g="0" b="0"/>
        </a:lnRef>
        <a:fillRef idx="1">
          <a:scrgbClr r="0" g="0" b="0"/>
        </a:fillRef>
        <a:effectRef idx="0">
          <a:scrgbClr r="0" g="0" b="0"/>
        </a:effectRef>
        <a:fontRef idx="minor"/>
      </dsp:style>
    </dsp:sp>
    <dsp:sp modelId="{C87519DA-858F-4BEE-B6D7-723CDD62C322}">
      <dsp:nvSpPr>
        <dsp:cNvPr id="0" name=""/>
        <dsp:cNvSpPr/>
      </dsp:nvSpPr>
      <dsp:spPr>
        <a:xfrm>
          <a:off x="0" y="3879068"/>
          <a:ext cx="2582272" cy="1175026"/>
        </a:xfrm>
        <a:prstGeom prst="roundRect">
          <a:avLst/>
        </a:prstGeom>
        <a:solidFill>
          <a:schemeClr val="accent2">
            <a:hueOff val="-1323373"/>
            <a:satOff val="1492"/>
            <a:lumOff val="353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100000"/>
            </a:lnSpc>
            <a:spcBef>
              <a:spcPct val="0"/>
            </a:spcBef>
            <a:spcAft>
              <a:spcPct val="35000"/>
            </a:spcAft>
            <a:buNone/>
          </a:pPr>
          <a:r>
            <a:rPr lang="nl-NL" sz="1600" kern="1200" dirty="0">
              <a:latin typeface="RO Sans"/>
            </a:rPr>
            <a:t>4. D</a:t>
          </a:r>
          <a:r>
            <a:rPr lang="nl-NL" sz="1600" b="0" i="0" kern="1200" dirty="0">
              <a:latin typeface="RO Sans"/>
            </a:rPr>
            <a:t>eze dieren minimaal 7 dagen per jaar aan publiek toont.</a:t>
          </a:r>
          <a:endParaRPr lang="en-US" sz="1600" kern="1200" dirty="0">
            <a:latin typeface="RO Sans"/>
          </a:endParaRPr>
        </a:p>
      </dsp:txBody>
      <dsp:txXfrm>
        <a:off x="57360" y="3936428"/>
        <a:ext cx="2467552" cy="10603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A77C57-35A6-40D2-A507-B902243801E9}">
      <dsp:nvSpPr>
        <dsp:cNvPr id="0" name=""/>
        <dsp:cNvSpPr/>
      </dsp:nvSpPr>
      <dsp:spPr>
        <a:xfrm>
          <a:off x="963691" y="975"/>
          <a:ext cx="2779067" cy="1667440"/>
        </a:xfrm>
        <a:prstGeom prst="rect">
          <a:avLst/>
        </a:prstGeom>
        <a:solidFill>
          <a:schemeClr val="accent2">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b="0" i="0" kern="1200" dirty="0"/>
            <a:t>Besluit en </a:t>
          </a:r>
          <a:r>
            <a:rPr lang="nl-NL" sz="2000" b="0" i="0" kern="1200" dirty="0">
              <a:latin typeface="RO Sans"/>
            </a:rPr>
            <a:t>Regeling</a:t>
          </a:r>
          <a:r>
            <a:rPr lang="nl-NL" sz="2000" b="0" i="0" kern="1200" dirty="0"/>
            <a:t> diergeneesmiddelen</a:t>
          </a:r>
          <a:endParaRPr lang="en-US" sz="2000" kern="1200" dirty="0"/>
        </a:p>
      </dsp:txBody>
      <dsp:txXfrm>
        <a:off x="963691" y="975"/>
        <a:ext cx="2779067" cy="1667440"/>
      </dsp:txXfrm>
    </dsp:sp>
    <dsp:sp modelId="{5162C5C6-F0FB-49DF-B3AA-C66CAE7DC76F}">
      <dsp:nvSpPr>
        <dsp:cNvPr id="0" name=""/>
        <dsp:cNvSpPr/>
      </dsp:nvSpPr>
      <dsp:spPr>
        <a:xfrm>
          <a:off x="4020665" y="975"/>
          <a:ext cx="2779067" cy="1667440"/>
        </a:xfrm>
        <a:prstGeom prst="rect">
          <a:avLst/>
        </a:prstGeom>
        <a:solidFill>
          <a:schemeClr val="accent3">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b="0" i="0" kern="1200" dirty="0">
              <a:latin typeface="RO Sans"/>
            </a:rPr>
            <a:t>Besluit en Regeling diervoeders</a:t>
          </a:r>
          <a:endParaRPr lang="en-US" sz="2000" kern="1200" dirty="0">
            <a:latin typeface="RO Sans"/>
          </a:endParaRPr>
        </a:p>
      </dsp:txBody>
      <dsp:txXfrm>
        <a:off x="4020665" y="975"/>
        <a:ext cx="2779067" cy="1667440"/>
      </dsp:txXfrm>
    </dsp:sp>
    <dsp:sp modelId="{8B925685-5100-4FE3-AE36-DA1419DB6F86}">
      <dsp:nvSpPr>
        <dsp:cNvPr id="0" name=""/>
        <dsp:cNvSpPr/>
      </dsp:nvSpPr>
      <dsp:spPr>
        <a:xfrm>
          <a:off x="7077639" y="975"/>
          <a:ext cx="2779067" cy="1667440"/>
        </a:xfrm>
        <a:prstGeom prst="rect">
          <a:avLst/>
        </a:prstGeom>
        <a:solidFill>
          <a:schemeClr val="accent4">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b="0" i="0" kern="1200" dirty="0">
              <a:latin typeface="RO Sans"/>
            </a:rPr>
            <a:t>Besluit en Regeling dierlijke producten</a:t>
          </a:r>
          <a:endParaRPr lang="en-US" sz="2000" kern="1200" dirty="0">
            <a:latin typeface="RO Sans"/>
          </a:endParaRPr>
        </a:p>
      </dsp:txBody>
      <dsp:txXfrm>
        <a:off x="7077639" y="975"/>
        <a:ext cx="2779067" cy="1667440"/>
      </dsp:txXfrm>
    </dsp:sp>
    <dsp:sp modelId="{A8DDE51B-F7F6-4EEC-BE61-19F8CDF4342C}">
      <dsp:nvSpPr>
        <dsp:cNvPr id="0" name=""/>
        <dsp:cNvSpPr/>
      </dsp:nvSpPr>
      <dsp:spPr>
        <a:xfrm>
          <a:off x="963691" y="1946322"/>
          <a:ext cx="2779067" cy="1667440"/>
        </a:xfrm>
        <a:prstGeom prst="rect">
          <a:avLst/>
        </a:prstGeom>
        <a:solidFill>
          <a:schemeClr val="accent5">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b="0" i="0" kern="1200">
              <a:latin typeface="RO Sans"/>
            </a:rPr>
            <a:t>Besluit en Regeling handhaving en overige zaken Wet dieren</a:t>
          </a:r>
          <a:endParaRPr lang="en-US" sz="2000" kern="1200">
            <a:latin typeface="RO Sans"/>
          </a:endParaRPr>
        </a:p>
      </dsp:txBody>
      <dsp:txXfrm>
        <a:off x="963691" y="1946322"/>
        <a:ext cx="2779067" cy="1667440"/>
      </dsp:txXfrm>
    </dsp:sp>
    <dsp:sp modelId="{C12FC46C-CE0F-4454-9C6B-535DB065D6D1}">
      <dsp:nvSpPr>
        <dsp:cNvPr id="0" name=""/>
        <dsp:cNvSpPr/>
      </dsp:nvSpPr>
      <dsp:spPr>
        <a:xfrm>
          <a:off x="4020665" y="1946322"/>
          <a:ext cx="2779067" cy="1667440"/>
        </a:xfrm>
        <a:prstGeom prst="rect">
          <a:avLst/>
        </a:prstGeom>
        <a:solidFill>
          <a:schemeClr val="accent6">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b="1" i="0" kern="1200">
              <a:latin typeface="RO Sans"/>
            </a:rPr>
            <a:t>Besluit en Regeling houders van dieren</a:t>
          </a:r>
          <a:endParaRPr lang="en-US" sz="2000" kern="1200">
            <a:latin typeface="RO Sans"/>
          </a:endParaRPr>
        </a:p>
      </dsp:txBody>
      <dsp:txXfrm>
        <a:off x="4020665" y="1946322"/>
        <a:ext cx="2779067" cy="1667440"/>
      </dsp:txXfrm>
    </dsp:sp>
    <dsp:sp modelId="{C503B08A-AF07-47D8-AE06-1FA25A22372F}">
      <dsp:nvSpPr>
        <dsp:cNvPr id="0" name=""/>
        <dsp:cNvSpPr/>
      </dsp:nvSpPr>
      <dsp:spPr>
        <a:xfrm>
          <a:off x="7077639" y="1946322"/>
          <a:ext cx="2779067" cy="1667440"/>
        </a:xfrm>
        <a:prstGeom prst="rect">
          <a:avLst/>
        </a:prstGeom>
        <a:solidFill>
          <a:schemeClr val="accent2">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b="0" i="0" kern="1200">
              <a:latin typeface="RO Sans"/>
            </a:rPr>
            <a:t>Besluit en Regeling diergeneeskundigen</a:t>
          </a:r>
          <a:endParaRPr lang="en-US" sz="2000" kern="1200">
            <a:latin typeface="RO Sans"/>
          </a:endParaRPr>
        </a:p>
      </dsp:txBody>
      <dsp:txXfrm>
        <a:off x="7077639" y="1946322"/>
        <a:ext cx="2779067" cy="16674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369FC-DF38-42A9-B78E-FCBB7EA408B0}">
      <dsp:nvSpPr>
        <dsp:cNvPr id="0" name=""/>
        <dsp:cNvSpPr/>
      </dsp:nvSpPr>
      <dsp:spPr>
        <a:xfrm>
          <a:off x="0" y="2730663"/>
          <a:ext cx="7413898" cy="179161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nl-NL" sz="1800" b="0" i="0" kern="1200" dirty="0"/>
            <a:t>Per categorie zijn er voorschriften over </a:t>
          </a:r>
          <a:br>
            <a:rPr lang="nl-NL" sz="1800" b="0" i="0" kern="1200" dirty="0"/>
          </a:br>
          <a:r>
            <a:rPr lang="nl-NL" sz="1800" b="0" i="0" kern="1200" dirty="0"/>
            <a:t>hoe het materiaal moet worden vernietigd </a:t>
          </a:r>
          <a:br>
            <a:rPr lang="nl-NL" sz="1800" b="0" i="0" kern="1200" dirty="0"/>
          </a:br>
          <a:r>
            <a:rPr lang="nl-NL" sz="1800" b="0" i="0" kern="1200" dirty="0"/>
            <a:t>of kan worden verwerkt of gebruikt.</a:t>
          </a:r>
          <a:endParaRPr lang="en-US" sz="1800" kern="1200" dirty="0"/>
        </a:p>
      </dsp:txBody>
      <dsp:txXfrm>
        <a:off x="0" y="2730663"/>
        <a:ext cx="7413898" cy="1791611"/>
      </dsp:txXfrm>
    </dsp:sp>
    <dsp:sp modelId="{D6C0C186-EFBB-4A7D-A3C9-FAD36B4D1E3A}">
      <dsp:nvSpPr>
        <dsp:cNvPr id="0" name=""/>
        <dsp:cNvSpPr/>
      </dsp:nvSpPr>
      <dsp:spPr>
        <a:xfrm rot="10800000">
          <a:off x="0" y="2040"/>
          <a:ext cx="7413898" cy="2755497"/>
        </a:xfrm>
        <a:prstGeom prst="upArrowCallou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nl-NL" sz="1300" b="0" i="0" kern="1200"/>
            <a:t>Dierlijke bijproducten worden ingedeeld in 3 categorieën. </a:t>
          </a:r>
          <a:br>
            <a:rPr lang="nl-NL" sz="1300" b="0" i="0" kern="1200"/>
          </a:br>
          <a:r>
            <a:rPr lang="nl-NL" sz="1300" b="0" i="0" kern="1200"/>
            <a:t>Deze indeling is vastgelegd in de Europese Verordening dierlijke bijproducten (Verordening (EG) nr. 1069/2009) en is gebaseerd op het risico voor de volks- en diergezondheid. </a:t>
          </a:r>
          <a:endParaRPr lang="en-US" sz="1300" kern="1200"/>
        </a:p>
      </dsp:txBody>
      <dsp:txXfrm rot="-10800000">
        <a:off x="0" y="2040"/>
        <a:ext cx="7413898" cy="967179"/>
      </dsp:txXfrm>
    </dsp:sp>
    <dsp:sp modelId="{F0C537B8-C0F4-403D-8BCA-E85DEA097158}">
      <dsp:nvSpPr>
        <dsp:cNvPr id="0" name=""/>
        <dsp:cNvSpPr/>
      </dsp:nvSpPr>
      <dsp:spPr>
        <a:xfrm>
          <a:off x="0" y="969219"/>
          <a:ext cx="7413898" cy="823893"/>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nl-NL" sz="2200" b="0" i="0" kern="1200" dirty="0"/>
            <a:t>Categorie 1-materiaal heeft verhoudingsgewijs het hoogste risico, categorie 3-materiaal het laagste. </a:t>
          </a:r>
          <a:endParaRPr lang="en-US" sz="2200" kern="1200" dirty="0"/>
        </a:p>
      </dsp:txBody>
      <dsp:txXfrm>
        <a:off x="0" y="969219"/>
        <a:ext cx="7413898" cy="823893"/>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0E8FF7CA-18C3-44C6-AB68-29906CDB309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a:p>
        </p:txBody>
      </p:sp>
      <p:sp>
        <p:nvSpPr>
          <p:cNvPr id="3" name="Tijdelijke aanduiding voor datum 2">
            <a:extLst>
              <a:ext uri="{FF2B5EF4-FFF2-40B4-BE49-F238E27FC236}">
                <a16:creationId xmlns:a16="http://schemas.microsoft.com/office/drawing/2014/main" id="{6A16451A-2B01-421B-9719-DF8A39CEAC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64698F04-C465-48B5-9E77-D30E510B3DC4}" type="datetime1">
              <a:rPr lang="nl-NL" smtClean="0"/>
              <a:t>8-5-2024</a:t>
            </a:fld>
            <a:endParaRPr lang="nl-NL"/>
          </a:p>
        </p:txBody>
      </p:sp>
      <p:sp>
        <p:nvSpPr>
          <p:cNvPr id="4" name="Tijdelijke aanduiding voor voettekst 3">
            <a:extLst>
              <a:ext uri="{FF2B5EF4-FFF2-40B4-BE49-F238E27FC236}">
                <a16:creationId xmlns:a16="http://schemas.microsoft.com/office/drawing/2014/main" id="{E961ADEA-4231-4C48-AF2A-59069FB6FE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r>
              <a:rPr lang="nl-NL"/>
              <a:t>ZooCO ZOO COnsultancy 2024</a:t>
            </a:r>
          </a:p>
        </p:txBody>
      </p:sp>
      <p:sp>
        <p:nvSpPr>
          <p:cNvPr id="5" name="Tijdelijke aanduiding voor dianummer 4">
            <a:extLst>
              <a:ext uri="{FF2B5EF4-FFF2-40B4-BE49-F238E27FC236}">
                <a16:creationId xmlns:a16="http://schemas.microsoft.com/office/drawing/2014/main" id="{6EECB3F2-E4FC-40EF-A579-2C9098EBF9A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05492F3-D8BE-4272-9207-B0B69E9E85EE}" type="slidenum">
              <a:rPr lang="nl-NL" smtClean="0"/>
              <a:t>‹nr.›</a:t>
            </a:fld>
            <a:endParaRPr lang="nl-NL"/>
          </a:p>
        </p:txBody>
      </p:sp>
    </p:spTree>
    <p:extLst>
      <p:ext uri="{BB962C8B-B14F-4D97-AF65-F5344CB8AC3E}">
        <p14:creationId xmlns:p14="http://schemas.microsoft.com/office/powerpoint/2010/main" val="126589600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noProof="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0FC83C-6B15-453A-932B-56B2DF3116AF}" type="datetime1">
              <a:rPr lang="nl-NL" smtClean="0"/>
              <a:pPr/>
              <a:t>8-5-2024</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l-NL" noProof="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r>
              <a:rPr lang="nl-NL" noProof="0"/>
              <a:t>ZooCO ZOO COnsultancy 2024</a:t>
            </a:r>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FA0C27B-56B0-4373-94C9-A2BB145B1EAB}" type="slidenum">
              <a:rPr lang="nl-NL" noProof="0" smtClean="0"/>
              <a:t>‹nr.›</a:t>
            </a:fld>
            <a:endParaRPr lang="nl-NL" noProof="0"/>
          </a:p>
        </p:txBody>
      </p:sp>
    </p:spTree>
    <p:extLst>
      <p:ext uri="{BB962C8B-B14F-4D97-AF65-F5344CB8AC3E}">
        <p14:creationId xmlns:p14="http://schemas.microsoft.com/office/powerpoint/2010/main" val="162114242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rtl="0"/>
            <a:fld id="{CFA0C27B-56B0-4373-94C9-A2BB145B1EAB}" type="slidenum">
              <a:rPr lang="nl-NL" smtClean="0"/>
              <a:t>1</a:t>
            </a:fld>
            <a:endParaRPr lang="nl-NL"/>
          </a:p>
        </p:txBody>
      </p:sp>
      <p:sp>
        <p:nvSpPr>
          <p:cNvPr id="5" name="Tijdelijke aanduiding voor voettekst 4">
            <a:extLst>
              <a:ext uri="{FF2B5EF4-FFF2-40B4-BE49-F238E27FC236}">
                <a16:creationId xmlns:a16="http://schemas.microsoft.com/office/drawing/2014/main" id="{91625B77-46FB-A4C4-3919-27E28980AE3A}"/>
              </a:ext>
            </a:extLst>
          </p:cNvPr>
          <p:cNvSpPr>
            <a:spLocks noGrp="1"/>
          </p:cNvSpPr>
          <p:nvPr>
            <p:ph type="ftr" sz="quarter" idx="4"/>
          </p:nvPr>
        </p:nvSpPr>
        <p:spPr/>
        <p:txBody>
          <a:bodyPr/>
          <a:lstStyle/>
          <a:p>
            <a:pPr rtl="0"/>
            <a:r>
              <a:rPr lang="nl-NL" noProof="0"/>
              <a:t>ZooCO ZOO COnsultancy 2024</a:t>
            </a:r>
          </a:p>
        </p:txBody>
      </p:sp>
    </p:spTree>
    <p:extLst>
      <p:ext uri="{BB962C8B-B14F-4D97-AF65-F5344CB8AC3E}">
        <p14:creationId xmlns:p14="http://schemas.microsoft.com/office/powerpoint/2010/main" val="3485386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rtl="0"/>
            <a:fld id="{D0E07AD8-B183-4E25-B2A7-CD3B44393105}" type="slidenum">
              <a:rPr lang="nl-NL" smtClean="0"/>
              <a:t>2</a:t>
            </a:fld>
            <a:endParaRPr lang="nl-NL"/>
          </a:p>
        </p:txBody>
      </p:sp>
      <p:sp>
        <p:nvSpPr>
          <p:cNvPr id="5" name="Tijdelijke aanduiding voor voettekst 4">
            <a:extLst>
              <a:ext uri="{FF2B5EF4-FFF2-40B4-BE49-F238E27FC236}">
                <a16:creationId xmlns:a16="http://schemas.microsoft.com/office/drawing/2014/main" id="{777F6340-7861-8A99-B0B8-AA7B86BFBF14}"/>
              </a:ext>
            </a:extLst>
          </p:cNvPr>
          <p:cNvSpPr>
            <a:spLocks noGrp="1"/>
          </p:cNvSpPr>
          <p:nvPr>
            <p:ph type="ftr" sz="quarter" idx="4"/>
          </p:nvPr>
        </p:nvSpPr>
        <p:spPr/>
        <p:txBody>
          <a:bodyPr/>
          <a:lstStyle/>
          <a:p>
            <a:pPr rtl="0"/>
            <a:r>
              <a:rPr lang="nl-NL" noProof="0"/>
              <a:t>ZooCO ZOO COnsultancy 2024</a:t>
            </a:r>
          </a:p>
        </p:txBody>
      </p:sp>
    </p:spTree>
    <p:extLst>
      <p:ext uri="{BB962C8B-B14F-4D97-AF65-F5344CB8AC3E}">
        <p14:creationId xmlns:p14="http://schemas.microsoft.com/office/powerpoint/2010/main" val="2713316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rtl="0"/>
            <a:fld id="{D0E07AD8-B183-4E25-B2A7-CD3B44393105}" type="slidenum">
              <a:rPr lang="nl-NL" smtClean="0"/>
              <a:t>3</a:t>
            </a:fld>
            <a:endParaRPr lang="nl-NL"/>
          </a:p>
        </p:txBody>
      </p:sp>
      <p:sp>
        <p:nvSpPr>
          <p:cNvPr id="5" name="Tijdelijke aanduiding voor voettekst 4">
            <a:extLst>
              <a:ext uri="{FF2B5EF4-FFF2-40B4-BE49-F238E27FC236}">
                <a16:creationId xmlns:a16="http://schemas.microsoft.com/office/drawing/2014/main" id="{2E26A58D-1E46-770D-F740-0C842E79091D}"/>
              </a:ext>
            </a:extLst>
          </p:cNvPr>
          <p:cNvSpPr>
            <a:spLocks noGrp="1"/>
          </p:cNvSpPr>
          <p:nvPr>
            <p:ph type="ftr" sz="quarter" idx="4"/>
          </p:nvPr>
        </p:nvSpPr>
        <p:spPr/>
        <p:txBody>
          <a:bodyPr/>
          <a:lstStyle/>
          <a:p>
            <a:pPr rtl="0"/>
            <a:r>
              <a:rPr lang="nl-NL" noProof="0"/>
              <a:t>ZooCO ZOO COnsultancy 2024</a:t>
            </a:r>
          </a:p>
        </p:txBody>
      </p:sp>
    </p:spTree>
    <p:extLst>
      <p:ext uri="{BB962C8B-B14F-4D97-AF65-F5344CB8AC3E}">
        <p14:creationId xmlns:p14="http://schemas.microsoft.com/office/powerpoint/2010/main" val="2688226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9FF82-A35D-EA3C-9254-E7E86646E8B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DD36E84-EBC8-94F9-2B37-93E89286024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530B134-D33D-3466-D0F1-E05673CD4855}"/>
              </a:ext>
            </a:extLst>
          </p:cNvPr>
          <p:cNvSpPr>
            <a:spLocks noGrp="1"/>
          </p:cNvSpPr>
          <p:nvPr>
            <p:ph type="body" idx="1"/>
          </p:nvPr>
        </p:nvSpPr>
        <p:spPr/>
        <p:txBody>
          <a:bodyPr rtlCol="0"/>
          <a:lstStyle/>
          <a:p>
            <a:pPr rtl="0"/>
            <a:endParaRPr lang="nl-NL"/>
          </a:p>
        </p:txBody>
      </p:sp>
      <p:sp>
        <p:nvSpPr>
          <p:cNvPr id="4" name="Tijdelijke aanduiding voor dianummer 3">
            <a:extLst>
              <a:ext uri="{FF2B5EF4-FFF2-40B4-BE49-F238E27FC236}">
                <a16:creationId xmlns:a16="http://schemas.microsoft.com/office/drawing/2014/main" id="{447965F1-167F-F8D2-F00F-2D3E6CB00853}"/>
              </a:ext>
            </a:extLst>
          </p:cNvPr>
          <p:cNvSpPr>
            <a:spLocks noGrp="1"/>
          </p:cNvSpPr>
          <p:nvPr>
            <p:ph type="sldNum" sz="quarter" idx="5"/>
          </p:nvPr>
        </p:nvSpPr>
        <p:spPr/>
        <p:txBody>
          <a:bodyPr rtlCol="0"/>
          <a:lstStyle/>
          <a:p>
            <a:pPr rtl="0"/>
            <a:fld id="{D0E07AD8-B183-4E25-B2A7-CD3B44393105}" type="slidenum">
              <a:rPr lang="nl-NL" smtClean="0"/>
              <a:t>5</a:t>
            </a:fld>
            <a:endParaRPr lang="nl-NL"/>
          </a:p>
        </p:txBody>
      </p:sp>
      <p:sp>
        <p:nvSpPr>
          <p:cNvPr id="5" name="Tijdelijke aanduiding voor voettekst 4">
            <a:extLst>
              <a:ext uri="{FF2B5EF4-FFF2-40B4-BE49-F238E27FC236}">
                <a16:creationId xmlns:a16="http://schemas.microsoft.com/office/drawing/2014/main" id="{C8C6C671-62C6-17D4-724E-FEADA5D3E288}"/>
              </a:ext>
            </a:extLst>
          </p:cNvPr>
          <p:cNvSpPr>
            <a:spLocks noGrp="1"/>
          </p:cNvSpPr>
          <p:nvPr>
            <p:ph type="ftr" sz="quarter" idx="4"/>
          </p:nvPr>
        </p:nvSpPr>
        <p:spPr/>
        <p:txBody>
          <a:bodyPr/>
          <a:lstStyle/>
          <a:p>
            <a:pPr rtl="0"/>
            <a:r>
              <a:rPr lang="nl-NL" noProof="0"/>
              <a:t>ZooCO ZOO COnsultancy 2024</a:t>
            </a:r>
          </a:p>
        </p:txBody>
      </p:sp>
    </p:spTree>
    <p:extLst>
      <p:ext uri="{BB962C8B-B14F-4D97-AF65-F5344CB8AC3E}">
        <p14:creationId xmlns:p14="http://schemas.microsoft.com/office/powerpoint/2010/main" val="3983302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rtl="0"/>
            <a:fld id="{D0E07AD8-B183-4E25-B2A7-CD3B44393105}" type="slidenum">
              <a:rPr lang="nl-NL" smtClean="0"/>
              <a:t>8</a:t>
            </a:fld>
            <a:endParaRPr lang="nl-NL"/>
          </a:p>
        </p:txBody>
      </p:sp>
      <p:sp>
        <p:nvSpPr>
          <p:cNvPr id="5" name="Tijdelijke aanduiding voor voettekst 4">
            <a:extLst>
              <a:ext uri="{FF2B5EF4-FFF2-40B4-BE49-F238E27FC236}">
                <a16:creationId xmlns:a16="http://schemas.microsoft.com/office/drawing/2014/main" id="{5F993D2A-EC00-EA90-8E29-69FE69C05806}"/>
              </a:ext>
            </a:extLst>
          </p:cNvPr>
          <p:cNvSpPr>
            <a:spLocks noGrp="1"/>
          </p:cNvSpPr>
          <p:nvPr>
            <p:ph type="ftr" sz="quarter" idx="4"/>
          </p:nvPr>
        </p:nvSpPr>
        <p:spPr/>
        <p:txBody>
          <a:bodyPr/>
          <a:lstStyle/>
          <a:p>
            <a:pPr rtl="0"/>
            <a:r>
              <a:rPr lang="nl-NL" noProof="0"/>
              <a:t>ZooCO ZOO COnsultancy 2024</a:t>
            </a:r>
          </a:p>
        </p:txBody>
      </p:sp>
    </p:spTree>
    <p:extLst>
      <p:ext uri="{BB962C8B-B14F-4D97-AF65-F5344CB8AC3E}">
        <p14:creationId xmlns:p14="http://schemas.microsoft.com/office/powerpoint/2010/main" val="1892989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8AB17-4172-2B17-7197-6F0D38AEE4D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AB436E7-45D7-DF7D-24B1-C7E4C28ECDA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D7BD522-104F-D7DE-6630-799D8D69263D}"/>
              </a:ext>
            </a:extLst>
          </p:cNvPr>
          <p:cNvSpPr>
            <a:spLocks noGrp="1"/>
          </p:cNvSpPr>
          <p:nvPr>
            <p:ph type="body" idx="1"/>
          </p:nvPr>
        </p:nvSpPr>
        <p:spPr/>
        <p:txBody>
          <a:bodyPr rtlCol="0"/>
          <a:lstStyle/>
          <a:p>
            <a:pPr rtl="0"/>
            <a:endParaRPr lang="nl-NL"/>
          </a:p>
        </p:txBody>
      </p:sp>
      <p:sp>
        <p:nvSpPr>
          <p:cNvPr id="4" name="Tijdelijke aanduiding voor dianummer 3">
            <a:extLst>
              <a:ext uri="{FF2B5EF4-FFF2-40B4-BE49-F238E27FC236}">
                <a16:creationId xmlns:a16="http://schemas.microsoft.com/office/drawing/2014/main" id="{C6EF53DF-3480-DEC4-9959-A4EC51F1C4A9}"/>
              </a:ext>
            </a:extLst>
          </p:cNvPr>
          <p:cNvSpPr>
            <a:spLocks noGrp="1"/>
          </p:cNvSpPr>
          <p:nvPr>
            <p:ph type="sldNum" sz="quarter" idx="5"/>
          </p:nvPr>
        </p:nvSpPr>
        <p:spPr/>
        <p:txBody>
          <a:bodyPr rtlCol="0"/>
          <a:lstStyle/>
          <a:p>
            <a:pPr rtl="0"/>
            <a:fld id="{D0E07AD8-B183-4E25-B2A7-CD3B44393105}" type="slidenum">
              <a:rPr lang="nl-NL" smtClean="0"/>
              <a:t>18</a:t>
            </a:fld>
            <a:endParaRPr lang="nl-NL"/>
          </a:p>
        </p:txBody>
      </p:sp>
      <p:sp>
        <p:nvSpPr>
          <p:cNvPr id="5" name="Tijdelijke aanduiding voor voettekst 4">
            <a:extLst>
              <a:ext uri="{FF2B5EF4-FFF2-40B4-BE49-F238E27FC236}">
                <a16:creationId xmlns:a16="http://schemas.microsoft.com/office/drawing/2014/main" id="{76F96CBB-CC8A-0BF2-1263-F0B1A78CBB83}"/>
              </a:ext>
            </a:extLst>
          </p:cNvPr>
          <p:cNvSpPr>
            <a:spLocks noGrp="1"/>
          </p:cNvSpPr>
          <p:nvPr>
            <p:ph type="ftr" sz="quarter" idx="4"/>
          </p:nvPr>
        </p:nvSpPr>
        <p:spPr/>
        <p:txBody>
          <a:bodyPr/>
          <a:lstStyle/>
          <a:p>
            <a:pPr rtl="0"/>
            <a:r>
              <a:rPr lang="nl-NL" noProof="0"/>
              <a:t>ZooCO ZOO COnsultancy 2024</a:t>
            </a:r>
          </a:p>
        </p:txBody>
      </p:sp>
    </p:spTree>
    <p:extLst>
      <p:ext uri="{BB962C8B-B14F-4D97-AF65-F5344CB8AC3E}">
        <p14:creationId xmlns:p14="http://schemas.microsoft.com/office/powerpoint/2010/main" val="4076448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18931-61F2-E6CE-8F69-D1E795F8669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7F1FDAB-4083-1C70-36F6-789586BC0C9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049694-6F7E-118B-D6D4-44357D13619E}"/>
              </a:ext>
            </a:extLst>
          </p:cNvPr>
          <p:cNvSpPr>
            <a:spLocks noGrp="1"/>
          </p:cNvSpPr>
          <p:nvPr>
            <p:ph type="body" idx="1"/>
          </p:nvPr>
        </p:nvSpPr>
        <p:spPr/>
        <p:txBody>
          <a:bodyPr rtlCol="0"/>
          <a:lstStyle/>
          <a:p>
            <a:pPr rtl="0"/>
            <a:endParaRPr lang="nl-NL"/>
          </a:p>
        </p:txBody>
      </p:sp>
      <p:sp>
        <p:nvSpPr>
          <p:cNvPr id="4" name="Tijdelijke aanduiding voor dianummer 3">
            <a:extLst>
              <a:ext uri="{FF2B5EF4-FFF2-40B4-BE49-F238E27FC236}">
                <a16:creationId xmlns:a16="http://schemas.microsoft.com/office/drawing/2014/main" id="{E168C758-08FD-FAA7-092B-6912B9949282}"/>
              </a:ext>
            </a:extLst>
          </p:cNvPr>
          <p:cNvSpPr>
            <a:spLocks noGrp="1"/>
          </p:cNvSpPr>
          <p:nvPr>
            <p:ph type="sldNum" sz="quarter" idx="5"/>
          </p:nvPr>
        </p:nvSpPr>
        <p:spPr/>
        <p:txBody>
          <a:bodyPr rtlCol="0"/>
          <a:lstStyle/>
          <a:p>
            <a:pPr rtl="0"/>
            <a:fld id="{D0E07AD8-B183-4E25-B2A7-CD3B44393105}" type="slidenum">
              <a:rPr lang="nl-NL" smtClean="0"/>
              <a:t>20</a:t>
            </a:fld>
            <a:endParaRPr lang="nl-NL"/>
          </a:p>
        </p:txBody>
      </p:sp>
      <p:sp>
        <p:nvSpPr>
          <p:cNvPr id="5" name="Tijdelijke aanduiding voor voettekst 4">
            <a:extLst>
              <a:ext uri="{FF2B5EF4-FFF2-40B4-BE49-F238E27FC236}">
                <a16:creationId xmlns:a16="http://schemas.microsoft.com/office/drawing/2014/main" id="{A887C997-5553-1898-22A3-4C44678CD5E6}"/>
              </a:ext>
            </a:extLst>
          </p:cNvPr>
          <p:cNvSpPr>
            <a:spLocks noGrp="1"/>
          </p:cNvSpPr>
          <p:nvPr>
            <p:ph type="ftr" sz="quarter" idx="4"/>
          </p:nvPr>
        </p:nvSpPr>
        <p:spPr/>
        <p:txBody>
          <a:bodyPr/>
          <a:lstStyle/>
          <a:p>
            <a:pPr rtl="0"/>
            <a:r>
              <a:rPr lang="nl-NL" noProof="0"/>
              <a:t>ZooCO ZOO COnsultancy 2024</a:t>
            </a:r>
          </a:p>
        </p:txBody>
      </p:sp>
    </p:spTree>
    <p:extLst>
      <p:ext uri="{BB962C8B-B14F-4D97-AF65-F5344CB8AC3E}">
        <p14:creationId xmlns:p14="http://schemas.microsoft.com/office/powerpoint/2010/main" val="2632190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nl-NL"/>
              <a:t>Klik om stijl te bewerken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pPr rtl="0"/>
            <a:endParaRPr lang="nl-NL" noProof="0"/>
          </a:p>
        </p:txBody>
      </p:sp>
      <p:sp>
        <p:nvSpPr>
          <p:cNvPr id="5" name="Footer Placeholder 4"/>
          <p:cNvSpPr>
            <a:spLocks noGrp="1"/>
          </p:cNvSpPr>
          <p:nvPr>
            <p:ph type="ftr" sz="quarter" idx="11"/>
          </p:nvPr>
        </p:nvSpPr>
        <p:spPr/>
        <p:txBody>
          <a:bodyPr/>
          <a:lstStyle/>
          <a:p>
            <a:pPr rtl="0"/>
            <a:r>
              <a:rPr lang="nl-NL" spc="200" noProof="0"/>
              <a:t>©ZooCo Zoo COnsultancy - 2024 -</a:t>
            </a:r>
          </a:p>
        </p:txBody>
      </p:sp>
      <p:sp>
        <p:nvSpPr>
          <p:cNvPr id="6" name="Slide Number Placeholder 5"/>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2061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Date Placeholder 2"/>
          <p:cNvSpPr>
            <a:spLocks noGrp="1"/>
          </p:cNvSpPr>
          <p:nvPr>
            <p:ph type="dt" sz="half" idx="10"/>
          </p:nvPr>
        </p:nvSpPr>
        <p:spPr/>
        <p:txBody>
          <a:bodyPr/>
          <a:lstStyle/>
          <a:p>
            <a:pPr rtl="0"/>
            <a:endParaRPr lang="nl-NL" noProof="0"/>
          </a:p>
        </p:txBody>
      </p:sp>
      <p:sp>
        <p:nvSpPr>
          <p:cNvPr id="4" name="Footer Placeholder 3"/>
          <p:cNvSpPr>
            <a:spLocks noGrp="1"/>
          </p:cNvSpPr>
          <p:nvPr>
            <p:ph type="ftr" sz="quarter" idx="11"/>
          </p:nvPr>
        </p:nvSpPr>
        <p:spPr/>
        <p:txBody>
          <a:bodyPr/>
          <a:lstStyle/>
          <a:p>
            <a:pPr rtl="0"/>
            <a:r>
              <a:rPr lang="nl-NL" spc="200" noProof="0"/>
              <a:t>©ZooCo Zoo COnsultancy - 2024 -</a:t>
            </a:r>
          </a:p>
        </p:txBody>
      </p:sp>
      <p:sp>
        <p:nvSpPr>
          <p:cNvPr id="5" name="Slide Number Placeholder 4"/>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25411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nl-NL"/>
              <a:t>Klik om stijl te bewerken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pPr rtl="0"/>
            <a:endParaRPr lang="nl-NL" noProof="0"/>
          </a:p>
        </p:txBody>
      </p:sp>
      <p:sp>
        <p:nvSpPr>
          <p:cNvPr id="5" name="Footer Placeholder 4"/>
          <p:cNvSpPr>
            <a:spLocks noGrp="1"/>
          </p:cNvSpPr>
          <p:nvPr>
            <p:ph type="ftr" sz="quarter" idx="11"/>
          </p:nvPr>
        </p:nvSpPr>
        <p:spPr/>
        <p:txBody>
          <a:bodyPr/>
          <a:lstStyle/>
          <a:p>
            <a:pPr rtl="0"/>
            <a:r>
              <a:rPr lang="nl-NL" spc="200" noProof="0"/>
              <a:t>©ZooCo Zoo COnsultancy - 2024 -</a:t>
            </a:r>
          </a:p>
        </p:txBody>
      </p:sp>
      <p:sp>
        <p:nvSpPr>
          <p:cNvPr id="6" name="Slide Number Placeholder 5"/>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2883749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nl-NL"/>
              <a:t>Klik om stijl te bewerken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pPr rtl="0"/>
            <a:endParaRPr lang="nl-NL" noProof="0"/>
          </a:p>
        </p:txBody>
      </p:sp>
      <p:sp>
        <p:nvSpPr>
          <p:cNvPr id="5" name="Footer Placeholder 4"/>
          <p:cNvSpPr>
            <a:spLocks noGrp="1"/>
          </p:cNvSpPr>
          <p:nvPr>
            <p:ph type="ftr" sz="quarter" idx="11"/>
          </p:nvPr>
        </p:nvSpPr>
        <p:spPr/>
        <p:txBody>
          <a:bodyPr/>
          <a:lstStyle/>
          <a:p>
            <a:pPr rtl="0"/>
            <a:r>
              <a:rPr lang="nl-NL" spc="200" noProof="0"/>
              <a:t>©ZooCo Zoo COnsultancy - 2024 -</a:t>
            </a:r>
          </a:p>
        </p:txBody>
      </p:sp>
      <p:sp>
        <p:nvSpPr>
          <p:cNvPr id="6" name="Slide Number Placeholder 5"/>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165307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nl-NL"/>
              <a:t>Klik om stijl te bewerken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pPr rtl="0"/>
            <a:endParaRPr lang="nl-NL" noProof="0"/>
          </a:p>
        </p:txBody>
      </p:sp>
      <p:sp>
        <p:nvSpPr>
          <p:cNvPr id="5" name="Footer Placeholder 4"/>
          <p:cNvSpPr>
            <a:spLocks noGrp="1"/>
          </p:cNvSpPr>
          <p:nvPr>
            <p:ph type="ftr" sz="quarter" idx="11"/>
          </p:nvPr>
        </p:nvSpPr>
        <p:spPr/>
        <p:txBody>
          <a:bodyPr/>
          <a:lstStyle/>
          <a:p>
            <a:pPr rtl="0"/>
            <a:r>
              <a:rPr lang="nl-NL" spc="200" noProof="0"/>
              <a:t>©ZooCo Zoo COnsultancy - 2024 -</a:t>
            </a:r>
          </a:p>
        </p:txBody>
      </p:sp>
      <p:sp>
        <p:nvSpPr>
          <p:cNvPr id="6" name="Slide Number Placeholder 5"/>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933160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nl-NL"/>
              <a:t>Klik om stijl te bewerken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nl-NL"/>
              <a:t>Klikken om de tekststijl van het model te bewerken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pPr rtl="0"/>
            <a:endParaRPr lang="nl-NL" noProof="0"/>
          </a:p>
        </p:txBody>
      </p:sp>
      <p:sp>
        <p:nvSpPr>
          <p:cNvPr id="5" name="Footer Placeholder 4"/>
          <p:cNvSpPr>
            <a:spLocks noGrp="1"/>
          </p:cNvSpPr>
          <p:nvPr>
            <p:ph type="ftr" sz="quarter" idx="11"/>
          </p:nvPr>
        </p:nvSpPr>
        <p:spPr/>
        <p:txBody>
          <a:bodyPr/>
          <a:lstStyle/>
          <a:p>
            <a:pPr rtl="0"/>
            <a:r>
              <a:rPr lang="nl-NL" spc="200" noProof="0"/>
              <a:t>©ZooCo Zoo COnsultancy - 2024 -</a:t>
            </a:r>
          </a:p>
        </p:txBody>
      </p:sp>
      <p:sp>
        <p:nvSpPr>
          <p:cNvPr id="6" name="Slide Number Placeholder 5"/>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081468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nl-NL"/>
              <a:t>Klik om stijl te bewerken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nl-NL"/>
              <a:t>Klikken om de tekststijl van het model te bewerken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pPr rtl="0"/>
            <a:endParaRPr lang="nl-NL" noProof="0"/>
          </a:p>
        </p:txBody>
      </p:sp>
      <p:sp>
        <p:nvSpPr>
          <p:cNvPr id="5" name="Footer Placeholder 4"/>
          <p:cNvSpPr>
            <a:spLocks noGrp="1"/>
          </p:cNvSpPr>
          <p:nvPr>
            <p:ph type="ftr" sz="quarter" idx="11"/>
          </p:nvPr>
        </p:nvSpPr>
        <p:spPr/>
        <p:txBody>
          <a:bodyPr/>
          <a:lstStyle/>
          <a:p>
            <a:pPr rtl="0"/>
            <a:r>
              <a:rPr lang="nl-NL" spc="200" noProof="0"/>
              <a:t>©ZooCo Zoo COnsultancy - 2024 -</a:t>
            </a:r>
          </a:p>
        </p:txBody>
      </p:sp>
      <p:sp>
        <p:nvSpPr>
          <p:cNvPr id="6" name="Slide Number Placeholder 5"/>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3253454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pPr rtl="0"/>
            <a:endParaRPr lang="nl-NL" noProof="0"/>
          </a:p>
        </p:txBody>
      </p:sp>
      <p:sp>
        <p:nvSpPr>
          <p:cNvPr id="5" name="Footer Placeholder 4"/>
          <p:cNvSpPr>
            <a:spLocks noGrp="1"/>
          </p:cNvSpPr>
          <p:nvPr>
            <p:ph type="ftr" sz="quarter" idx="11"/>
          </p:nvPr>
        </p:nvSpPr>
        <p:spPr/>
        <p:txBody>
          <a:bodyPr/>
          <a:lstStyle/>
          <a:p>
            <a:pPr rtl="0"/>
            <a:r>
              <a:rPr lang="nl-NL" spc="200" noProof="0"/>
              <a:t>©ZooCo Zoo COnsultancy - 2024 -</a:t>
            </a:r>
          </a:p>
        </p:txBody>
      </p:sp>
      <p:sp>
        <p:nvSpPr>
          <p:cNvPr id="6" name="Slide Number Placeholder 5"/>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3927984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pPr rtl="0"/>
            <a:endParaRPr lang="nl-NL" noProof="0"/>
          </a:p>
        </p:txBody>
      </p:sp>
      <p:sp>
        <p:nvSpPr>
          <p:cNvPr id="5" name="Footer Placeholder 4"/>
          <p:cNvSpPr>
            <a:spLocks noGrp="1"/>
          </p:cNvSpPr>
          <p:nvPr>
            <p:ph type="ftr" sz="quarter" idx="11"/>
          </p:nvPr>
        </p:nvSpPr>
        <p:spPr/>
        <p:txBody>
          <a:bodyPr/>
          <a:lstStyle/>
          <a:p>
            <a:pPr rtl="0"/>
            <a:r>
              <a:rPr lang="nl-NL" spc="200" noProof="0"/>
              <a:t>©ZooCo Zoo COnsultancy - 2024 -</a:t>
            </a:r>
          </a:p>
        </p:txBody>
      </p:sp>
      <p:sp>
        <p:nvSpPr>
          <p:cNvPr id="6" name="Slide Number Placeholder 5"/>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889709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eldia">
    <p:spTree>
      <p:nvGrpSpPr>
        <p:cNvPr id="1" name=""/>
        <p:cNvGrpSpPr/>
        <p:nvPr/>
      </p:nvGrpSpPr>
      <p:grpSpPr>
        <a:xfrm>
          <a:off x="0" y="0"/>
          <a:ext cx="0" cy="0"/>
          <a:chOff x="0" y="0"/>
          <a:chExt cx="0" cy="0"/>
        </a:xfrm>
      </p:grpSpPr>
      <p:sp>
        <p:nvSpPr>
          <p:cNvPr id="13" name="Titel 6">
            <a:extLst>
              <a:ext uri="{FF2B5EF4-FFF2-40B4-BE49-F238E27FC236}">
                <a16:creationId xmlns:a16="http://schemas.microsoft.com/office/drawing/2014/main" id="{28487DA5-DCB7-4474-BDCE-999DB4109260}"/>
              </a:ext>
            </a:extLst>
          </p:cNvPr>
          <p:cNvSpPr>
            <a:spLocks noGrp="1"/>
          </p:cNvSpPr>
          <p:nvPr>
            <p:ph type="ctrTitle"/>
          </p:nvPr>
        </p:nvSpPr>
        <p:spPr>
          <a:xfrm>
            <a:off x="6311900" y="448056"/>
            <a:ext cx="5428996" cy="3401568"/>
          </a:xfrm>
        </p:spPr>
        <p:txBody>
          <a:bodyPr rtlCol="0">
            <a:normAutofit/>
          </a:bodyPr>
          <a:lstStyle>
            <a:lvl1pPr>
              <a:defRPr sz="5400"/>
            </a:lvl1pPr>
          </a:lstStyle>
          <a:p>
            <a:pPr rtl="0"/>
            <a:r>
              <a:rPr lang="nl-NL" noProof="0"/>
              <a:t>Klik om stijl te bewerken</a:t>
            </a:r>
          </a:p>
        </p:txBody>
      </p:sp>
      <p:sp>
        <p:nvSpPr>
          <p:cNvPr id="14" name="Subtitel 7">
            <a:extLst>
              <a:ext uri="{FF2B5EF4-FFF2-40B4-BE49-F238E27FC236}">
                <a16:creationId xmlns:a16="http://schemas.microsoft.com/office/drawing/2014/main" id="{1DA2E4DD-C8F6-49E6-BFFE-999B25D2FCF9}"/>
              </a:ext>
            </a:extLst>
          </p:cNvPr>
          <p:cNvSpPr>
            <a:spLocks noGrp="1"/>
          </p:cNvSpPr>
          <p:nvPr>
            <p:ph type="subTitle" idx="1"/>
          </p:nvPr>
        </p:nvSpPr>
        <p:spPr>
          <a:xfrm>
            <a:off x="6311900" y="4471416"/>
            <a:ext cx="5428996" cy="1481328"/>
          </a:xfrm>
        </p:spPr>
        <p:txBody>
          <a:bodyPr rtlCol="0">
            <a:normAutofit/>
          </a:bodyPr>
          <a:lstStyle>
            <a:lvl1pPr marL="1944" indent="0">
              <a:buNone/>
              <a:defRPr sz="2400"/>
            </a:lvl1pPr>
          </a:lstStyle>
          <a:p>
            <a:pPr rtl="0"/>
            <a:r>
              <a:rPr lang="nl-NL" noProof="0"/>
              <a:t>Klikken om de ondertitelstijl van het model te bewerken</a:t>
            </a:r>
          </a:p>
        </p:txBody>
      </p:sp>
      <p:cxnSp>
        <p:nvCxnSpPr>
          <p:cNvPr id="16" name="Rechte verbindingslijn 15">
            <a:extLst>
              <a:ext uri="{FF2B5EF4-FFF2-40B4-BE49-F238E27FC236}">
                <a16:creationId xmlns:a16="http://schemas.microsoft.com/office/drawing/2014/main" id="{13BBFE51-2F86-4B2A-8F7F-78DCD52EB59E}"/>
              </a:ext>
              <a:ext uri="{C183D7F6-B498-43B3-948B-1728B52AA6E4}">
                <adec:decorative xmlns:adec="http://schemas.microsoft.com/office/drawing/2017/decorative" val="1"/>
              </a:ext>
            </a:extLst>
          </p:cNvPr>
          <p:cNvCxnSpPr>
            <a:cxnSpLocks/>
          </p:cNvCxnSpPr>
          <p:nvPr userDrawn="1"/>
        </p:nvCxnSpPr>
        <p:spPr>
          <a:xfrm>
            <a:off x="6318321" y="4122000"/>
            <a:ext cx="5447091"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ijdelijke aanduiding voor afbeelding 4">
            <a:extLst>
              <a:ext uri="{FF2B5EF4-FFF2-40B4-BE49-F238E27FC236}">
                <a16:creationId xmlns:a16="http://schemas.microsoft.com/office/drawing/2014/main" id="{B27F6338-E81A-4E7B-8135-E97EE9502CCD}"/>
              </a:ext>
            </a:extLst>
          </p:cNvPr>
          <p:cNvSpPr>
            <a:spLocks noGrp="1"/>
          </p:cNvSpPr>
          <p:nvPr>
            <p:ph type="pic" sz="quarter" idx="10" hasCustomPrompt="1"/>
          </p:nvPr>
        </p:nvSpPr>
        <p:spPr>
          <a:xfrm>
            <a:off x="450850" y="447675"/>
            <a:ext cx="5429250" cy="5545138"/>
          </a:xfrm>
        </p:spPr>
        <p:txBody>
          <a:bodyPr rtlCol="0"/>
          <a:lstStyle>
            <a:lvl1pPr marL="1944" indent="0" algn="ctr">
              <a:buNone/>
              <a:defRPr/>
            </a:lvl1pPr>
          </a:lstStyle>
          <a:p>
            <a:pPr rtl="0"/>
            <a:r>
              <a:rPr lang="nl-NL" noProof="0"/>
              <a:t>Hier foto invoegen</a:t>
            </a:r>
          </a:p>
        </p:txBody>
      </p:sp>
    </p:spTree>
    <p:extLst>
      <p:ext uri="{BB962C8B-B14F-4D97-AF65-F5344CB8AC3E}">
        <p14:creationId xmlns:p14="http://schemas.microsoft.com/office/powerpoint/2010/main" val="1770609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cxnSp>
        <p:nvCxnSpPr>
          <p:cNvPr id="6" name="Rechte verbindingslijn 5">
            <a:extLst>
              <a:ext uri="{FF2B5EF4-FFF2-40B4-BE49-F238E27FC236}">
                <a16:creationId xmlns:a16="http://schemas.microsoft.com/office/drawing/2014/main" id="{80307A1A-4AC6-459C-9531-704CF376725C}"/>
              </a:ext>
              <a:ext uri="{C183D7F6-B498-43B3-948B-1728B52AA6E4}">
                <adec:decorative xmlns:adec="http://schemas.microsoft.com/office/drawing/2017/decorative" val="1"/>
              </a:ext>
            </a:extLst>
          </p:cNvPr>
          <p:cNvCxnSpPr/>
          <p:nvPr userDrawn="1"/>
        </p:nvCxnSpPr>
        <p:spPr>
          <a:xfrm>
            <a:off x="7527600" y="450000"/>
            <a:ext cx="0" cy="59652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44D2BF6B-AD6F-4BC9-B5A6-BC7741CD0374}"/>
              </a:ext>
            </a:extLst>
          </p:cNvPr>
          <p:cNvSpPr>
            <a:spLocks noGrp="1"/>
          </p:cNvSpPr>
          <p:nvPr>
            <p:ph type="title" hasCustomPrompt="1"/>
          </p:nvPr>
        </p:nvSpPr>
        <p:spPr>
          <a:xfrm>
            <a:off x="447675" y="227011"/>
            <a:ext cx="6860946" cy="2954337"/>
          </a:xfrm>
        </p:spPr>
        <p:txBody>
          <a:bodyPr rtlCol="0">
            <a:normAutofit/>
          </a:bodyPr>
          <a:lstStyle>
            <a:lvl1pPr>
              <a:spcBef>
                <a:spcPts val="1000"/>
              </a:spcBef>
              <a:defRPr sz="4400">
                <a:solidFill>
                  <a:schemeClr val="tx1"/>
                </a:solidFill>
              </a:defRPr>
            </a:lvl1pPr>
          </a:lstStyle>
          <a:p>
            <a:pPr rtl="0"/>
            <a:r>
              <a:rPr lang="nl-NL" noProof="0"/>
              <a:t>Klik om titel toe te voegen</a:t>
            </a:r>
          </a:p>
        </p:txBody>
      </p:sp>
      <p:sp>
        <p:nvSpPr>
          <p:cNvPr id="15" name="Tijdelijke aanduiding voor afbeelding 11">
            <a:extLst>
              <a:ext uri="{FF2B5EF4-FFF2-40B4-BE49-F238E27FC236}">
                <a16:creationId xmlns:a16="http://schemas.microsoft.com/office/drawing/2014/main" id="{8FB06AF1-CFEB-40E6-A617-E9CA5CF8B66D}"/>
              </a:ext>
            </a:extLst>
          </p:cNvPr>
          <p:cNvSpPr>
            <a:spLocks noGrp="1"/>
          </p:cNvSpPr>
          <p:nvPr>
            <p:ph type="pic" sz="quarter" idx="10" hasCustomPrompt="1"/>
          </p:nvPr>
        </p:nvSpPr>
        <p:spPr>
          <a:xfrm>
            <a:off x="447675" y="3643313"/>
            <a:ext cx="3227388" cy="2771775"/>
          </a:xfrm>
        </p:spPr>
        <p:txBody>
          <a:bodyPr rtlCol="0"/>
          <a:lstStyle>
            <a:lvl1pPr marL="1944" indent="0" algn="ctr">
              <a:buNone/>
              <a:defRPr/>
            </a:lvl1pPr>
          </a:lstStyle>
          <a:p>
            <a:pPr rtl="0"/>
            <a:r>
              <a:rPr lang="nl-NL" noProof="0"/>
              <a:t>Hier foto invoegen</a:t>
            </a:r>
          </a:p>
        </p:txBody>
      </p:sp>
      <p:sp>
        <p:nvSpPr>
          <p:cNvPr id="16" name="Tijdelijke aanduiding voor afbeelding 13">
            <a:extLst>
              <a:ext uri="{FF2B5EF4-FFF2-40B4-BE49-F238E27FC236}">
                <a16:creationId xmlns:a16="http://schemas.microsoft.com/office/drawing/2014/main" id="{62D71E4C-2705-4622-887B-1F1262DB9127}"/>
              </a:ext>
            </a:extLst>
          </p:cNvPr>
          <p:cNvSpPr>
            <a:spLocks noGrp="1"/>
          </p:cNvSpPr>
          <p:nvPr>
            <p:ph type="pic" sz="quarter" idx="11" hasCustomPrompt="1"/>
          </p:nvPr>
        </p:nvSpPr>
        <p:spPr>
          <a:xfrm>
            <a:off x="3849688" y="3643313"/>
            <a:ext cx="3233737" cy="2771775"/>
          </a:xfrm>
        </p:spPr>
        <p:txBody>
          <a:bodyPr rtlCol="0"/>
          <a:lstStyle>
            <a:lvl1pPr marL="1944" indent="0" algn="ctr">
              <a:buNone/>
              <a:defRPr/>
            </a:lvl1pPr>
          </a:lstStyle>
          <a:p>
            <a:pPr rtl="0"/>
            <a:r>
              <a:rPr lang="nl-NL" noProof="0"/>
              <a:t>Hier foto invoegen</a:t>
            </a:r>
          </a:p>
        </p:txBody>
      </p:sp>
      <p:sp>
        <p:nvSpPr>
          <p:cNvPr id="7" name="Tijdelijke aanduiding voor inhoud 2">
            <a:extLst>
              <a:ext uri="{FF2B5EF4-FFF2-40B4-BE49-F238E27FC236}">
                <a16:creationId xmlns:a16="http://schemas.microsoft.com/office/drawing/2014/main" id="{5431B6C7-1096-4AD3-9D48-AA45F0B2185D}"/>
              </a:ext>
            </a:extLst>
          </p:cNvPr>
          <p:cNvSpPr>
            <a:spLocks noGrp="1"/>
          </p:cNvSpPr>
          <p:nvPr>
            <p:ph idx="1"/>
          </p:nvPr>
        </p:nvSpPr>
        <p:spPr>
          <a:xfrm>
            <a:off x="7966800" y="383764"/>
            <a:ext cx="3312000" cy="6031435"/>
          </a:xfrm>
        </p:spPr>
        <p:txBody>
          <a:bodyPr rtlCol="0">
            <a:normAutofit/>
          </a:bodyPr>
          <a:lstStyle>
            <a:lvl1pPr>
              <a:lnSpc>
                <a:spcPct val="100000"/>
              </a:lnSpc>
              <a:defRPr sz="2400"/>
            </a:lvl1pPr>
          </a:lstStyle>
          <a:p>
            <a:pPr lvl="0" rtl="0"/>
            <a:r>
              <a:rPr lang="nl-NL" noProof="0"/>
              <a:t>Klikken om de tekststijl van het model te bewerken</a:t>
            </a:r>
          </a:p>
        </p:txBody>
      </p:sp>
      <p:sp>
        <p:nvSpPr>
          <p:cNvPr id="9" name="Tijdelijke aanduiding voor datum 9">
            <a:extLst>
              <a:ext uri="{FF2B5EF4-FFF2-40B4-BE49-F238E27FC236}">
                <a16:creationId xmlns:a16="http://schemas.microsoft.com/office/drawing/2014/main" id="{3C3DC7A9-2932-431E-8EC0-CFA4B2CF6493}"/>
              </a:ext>
            </a:extLst>
          </p:cNvPr>
          <p:cNvSpPr>
            <a:spLocks noGrp="1"/>
          </p:cNvSpPr>
          <p:nvPr>
            <p:ph type="dt" sz="half" idx="2"/>
          </p:nvPr>
        </p:nvSpPr>
        <p:spPr>
          <a:xfrm rot="5400000">
            <a:off x="10299675" y="1584976"/>
            <a:ext cx="2772000" cy="502920"/>
          </a:xfrm>
        </p:spPr>
        <p:txBody>
          <a:bodyPr tIns="180000" rIns="180000" bIns="180000" rtlCol="0"/>
          <a:lstStyle>
            <a:lvl1pPr>
              <a:defRPr/>
            </a:lvl1pPr>
          </a:lstStyle>
          <a:p>
            <a:pPr rtl="0"/>
            <a:endParaRPr lang="nl-NL" noProof="0"/>
          </a:p>
        </p:txBody>
      </p:sp>
      <p:sp>
        <p:nvSpPr>
          <p:cNvPr id="8" name="Tijdelijke aanduiding voor voettekst 10">
            <a:extLst>
              <a:ext uri="{FF2B5EF4-FFF2-40B4-BE49-F238E27FC236}">
                <a16:creationId xmlns:a16="http://schemas.microsoft.com/office/drawing/2014/main" id="{A97579B5-432F-4A2F-A65A-D2FACF71A351}"/>
              </a:ext>
            </a:extLst>
          </p:cNvPr>
          <p:cNvSpPr>
            <a:spLocks noGrp="1"/>
          </p:cNvSpPr>
          <p:nvPr>
            <p:ph type="ftr" sz="quarter" idx="3"/>
          </p:nvPr>
        </p:nvSpPr>
        <p:spPr>
          <a:xfrm rot="5400000">
            <a:off x="10216875" y="4439775"/>
            <a:ext cx="2937600" cy="502920"/>
          </a:xfrm>
        </p:spPr>
        <p:txBody>
          <a:bodyPr tIns="180000" rIns="180000" bIns="180000" rtlCol="0"/>
          <a:lstStyle/>
          <a:p>
            <a:pPr rtl="0"/>
            <a:r>
              <a:rPr lang="nl-NL" spc="200" noProof="0"/>
              <a:t>©ZooCo Zoo COnsultancy - 2024 -</a:t>
            </a:r>
          </a:p>
        </p:txBody>
      </p:sp>
      <p:sp>
        <p:nvSpPr>
          <p:cNvPr id="14" name="Tijdelijke aanduiding voor dianummer 11">
            <a:extLst>
              <a:ext uri="{FF2B5EF4-FFF2-40B4-BE49-F238E27FC236}">
                <a16:creationId xmlns:a16="http://schemas.microsoft.com/office/drawing/2014/main" id="{F320B19E-E872-42A8-AA5D-7F84287BD009}"/>
              </a:ext>
            </a:extLst>
          </p:cNvPr>
          <p:cNvSpPr>
            <a:spLocks noGrp="1"/>
          </p:cNvSpPr>
          <p:nvPr>
            <p:ph type="sldNum" sz="quarter" idx="4"/>
          </p:nvPr>
        </p:nvSpPr>
        <p:spPr>
          <a:xfrm>
            <a:off x="11241025" y="6153912"/>
            <a:ext cx="502920" cy="502920"/>
          </a:xfrm>
        </p:spPr>
        <p:txBody>
          <a:bodyPr tIns="180000" bIns="180000" rtlCol="0"/>
          <a:lstStyle>
            <a:lvl1pPr algn="r">
              <a:defRPr/>
            </a:lvl1p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1680030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pPr rtl="0"/>
            <a:endParaRPr lang="nl-NL" noProof="0"/>
          </a:p>
        </p:txBody>
      </p:sp>
      <p:sp>
        <p:nvSpPr>
          <p:cNvPr id="5" name="Footer Placeholder 4"/>
          <p:cNvSpPr>
            <a:spLocks noGrp="1"/>
          </p:cNvSpPr>
          <p:nvPr>
            <p:ph type="ftr" sz="quarter" idx="11"/>
          </p:nvPr>
        </p:nvSpPr>
        <p:spPr/>
        <p:txBody>
          <a:bodyPr/>
          <a:lstStyle/>
          <a:p>
            <a:pPr rtl="0"/>
            <a:r>
              <a:rPr lang="nl-NL" spc="200" noProof="0"/>
              <a:t>©ZooCo Zoo COnsultancy - 2024 -</a:t>
            </a:r>
          </a:p>
        </p:txBody>
      </p:sp>
      <p:sp>
        <p:nvSpPr>
          <p:cNvPr id="6" name="Slide Number Placeholder 5"/>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2899116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451A3404-D5A9-4BC5-A2B8-5BC25368212D}"/>
              </a:ext>
            </a:extLst>
          </p:cNvPr>
          <p:cNvSpPr>
            <a:spLocks noGrp="1"/>
          </p:cNvSpPr>
          <p:nvPr>
            <p:ph type="title"/>
          </p:nvPr>
        </p:nvSpPr>
        <p:spPr>
          <a:xfrm>
            <a:off x="448056" y="388800"/>
            <a:ext cx="5432044" cy="860400"/>
          </a:xfrm>
        </p:spPr>
        <p:txBody>
          <a:bodyPr rtlCol="0" anchor="b" anchorCtr="0">
            <a:normAutofit/>
          </a:bodyPr>
          <a:lstStyle>
            <a:lvl1pPr>
              <a:defRPr sz="4400"/>
            </a:lvl1pPr>
          </a:lstStyle>
          <a:p>
            <a:pPr rtl="0"/>
            <a:r>
              <a:rPr lang="nl-NL" noProof="0"/>
              <a:t>Klik om stijl te bewerken</a:t>
            </a:r>
          </a:p>
        </p:txBody>
      </p:sp>
      <p:cxnSp>
        <p:nvCxnSpPr>
          <p:cNvPr id="4" name="Rechte verbindingslijn 3">
            <a:extLst>
              <a:ext uri="{FF2B5EF4-FFF2-40B4-BE49-F238E27FC236}">
                <a16:creationId xmlns:a16="http://schemas.microsoft.com/office/drawing/2014/main" id="{B4BD8583-3FBE-444A-9F7E-DF7C6578E8D4}"/>
              </a:ext>
              <a:ext uri="{C183D7F6-B498-43B3-948B-1728B52AA6E4}">
                <adec:decorative xmlns:adec="http://schemas.microsoft.com/office/drawing/2017/decorative" val="1"/>
              </a:ext>
            </a:extLst>
          </p:cNvPr>
          <p:cNvCxnSpPr>
            <a:cxnSpLocks/>
          </p:cNvCxnSpPr>
          <p:nvPr userDrawn="1"/>
        </p:nvCxnSpPr>
        <p:spPr>
          <a:xfrm>
            <a:off x="450000" y="1609200"/>
            <a:ext cx="54346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ijdelijke aanduiding voor inhoud 2">
            <a:extLst>
              <a:ext uri="{FF2B5EF4-FFF2-40B4-BE49-F238E27FC236}">
                <a16:creationId xmlns:a16="http://schemas.microsoft.com/office/drawing/2014/main" id="{74F115DF-54F8-4335-86CC-1875CD745008}"/>
              </a:ext>
            </a:extLst>
          </p:cNvPr>
          <p:cNvSpPr>
            <a:spLocks noGrp="1"/>
          </p:cNvSpPr>
          <p:nvPr>
            <p:ph idx="1"/>
          </p:nvPr>
        </p:nvSpPr>
        <p:spPr>
          <a:xfrm>
            <a:off x="448056" y="1944000"/>
            <a:ext cx="5432044" cy="4006800"/>
          </a:xfrm>
        </p:spPr>
        <p:txBody>
          <a:bodyPr rtlCol="0">
            <a:normAutofit/>
          </a:bodyPr>
          <a:lstStyle>
            <a:lvl1pPr marL="1944" indent="0">
              <a:lnSpc>
                <a:spcPct val="100000"/>
              </a:lnSpc>
              <a:buNone/>
              <a:defRPr/>
            </a:lvl1pPr>
          </a:lstStyle>
          <a:p>
            <a:pPr lvl="0" rtl="0"/>
            <a:r>
              <a:rPr lang="nl-NL" noProof="0"/>
              <a:t>Klikken om de tekststijl van het model te bewerken</a:t>
            </a:r>
          </a:p>
        </p:txBody>
      </p:sp>
      <p:sp>
        <p:nvSpPr>
          <p:cNvPr id="12" name="Tijdelijke aanduiding voor afbeelding 10">
            <a:extLst>
              <a:ext uri="{FF2B5EF4-FFF2-40B4-BE49-F238E27FC236}">
                <a16:creationId xmlns:a16="http://schemas.microsoft.com/office/drawing/2014/main" id="{45F81656-BF34-4B85-ACD5-BFAE781919DA}"/>
              </a:ext>
            </a:extLst>
          </p:cNvPr>
          <p:cNvSpPr>
            <a:spLocks noGrp="1"/>
          </p:cNvSpPr>
          <p:nvPr>
            <p:ph type="pic" sz="quarter" idx="10" hasCustomPrompt="1"/>
          </p:nvPr>
        </p:nvSpPr>
        <p:spPr>
          <a:xfrm>
            <a:off x="6307138" y="449263"/>
            <a:ext cx="5432425" cy="5502275"/>
          </a:xfrm>
        </p:spPr>
        <p:txBody>
          <a:bodyPr rtlCol="0"/>
          <a:lstStyle>
            <a:lvl1pPr marL="1944" indent="0" algn="ctr">
              <a:buNone/>
              <a:defRPr/>
            </a:lvl1pPr>
          </a:lstStyle>
          <a:p>
            <a:pPr rtl="0"/>
            <a:r>
              <a:rPr lang="nl-NL" noProof="0"/>
              <a:t>Hier foto invoegen</a:t>
            </a:r>
          </a:p>
        </p:txBody>
      </p:sp>
      <p:sp>
        <p:nvSpPr>
          <p:cNvPr id="7" name="Tijdelijke aanduiding voor datum 5">
            <a:extLst>
              <a:ext uri="{FF2B5EF4-FFF2-40B4-BE49-F238E27FC236}">
                <a16:creationId xmlns:a16="http://schemas.microsoft.com/office/drawing/2014/main" id="{C54CC99A-1CCA-4711-9007-627C736BDDAB}"/>
              </a:ext>
            </a:extLst>
          </p:cNvPr>
          <p:cNvSpPr>
            <a:spLocks noGrp="1"/>
          </p:cNvSpPr>
          <p:nvPr>
            <p:ph type="dt" sz="half" idx="2"/>
          </p:nvPr>
        </p:nvSpPr>
        <p:spPr>
          <a:xfrm>
            <a:off x="442912" y="6152968"/>
            <a:ext cx="3457576" cy="502920"/>
          </a:xfrm>
        </p:spPr>
        <p:txBody>
          <a:bodyPr rtlCol="0"/>
          <a:lstStyle>
            <a:lvl1pPr>
              <a:defRPr/>
            </a:lvl1pPr>
          </a:lstStyle>
          <a:p>
            <a:pPr rtl="0"/>
            <a:endParaRPr lang="nl-NL" noProof="0"/>
          </a:p>
        </p:txBody>
      </p:sp>
      <p:sp>
        <p:nvSpPr>
          <p:cNvPr id="8" name="Tijdelijke aanduiding voor voettekst 3">
            <a:extLst>
              <a:ext uri="{FF2B5EF4-FFF2-40B4-BE49-F238E27FC236}">
                <a16:creationId xmlns:a16="http://schemas.microsoft.com/office/drawing/2014/main" id="{E513F610-B150-40E5-A881-4F4F842123BF}"/>
              </a:ext>
            </a:extLst>
          </p:cNvPr>
          <p:cNvSpPr>
            <a:spLocks noGrp="1"/>
          </p:cNvSpPr>
          <p:nvPr>
            <p:ph type="ftr" sz="quarter" idx="3"/>
          </p:nvPr>
        </p:nvSpPr>
        <p:spPr>
          <a:xfrm>
            <a:off x="4370832" y="6153912"/>
            <a:ext cx="5397056" cy="502920"/>
          </a:xfrm>
        </p:spPr>
        <p:txBody>
          <a:bodyPr rtlCol="0"/>
          <a:lstStyle>
            <a:lvl1pPr>
              <a:defRPr/>
            </a:lvl1pPr>
          </a:lstStyle>
          <a:p>
            <a:pPr rtl="0"/>
            <a:r>
              <a:rPr lang="nl-NL" noProof="0"/>
              <a:t>©ZooCo Zoo COnsultancy - 2024 -</a:t>
            </a:r>
          </a:p>
        </p:txBody>
      </p:sp>
      <p:sp>
        <p:nvSpPr>
          <p:cNvPr id="13" name="Tijdelijke aanduiding voor dianummer 11">
            <a:extLst>
              <a:ext uri="{FF2B5EF4-FFF2-40B4-BE49-F238E27FC236}">
                <a16:creationId xmlns:a16="http://schemas.microsoft.com/office/drawing/2014/main" id="{9C7D98EF-127D-4092-9E0B-82F254B113F7}"/>
              </a:ext>
            </a:extLst>
          </p:cNvPr>
          <p:cNvSpPr>
            <a:spLocks noGrp="1"/>
          </p:cNvSpPr>
          <p:nvPr>
            <p:ph type="sldNum" sz="quarter" idx="4"/>
          </p:nvPr>
        </p:nvSpPr>
        <p:spPr>
          <a:xfrm>
            <a:off x="11241025" y="6153912"/>
            <a:ext cx="502920" cy="502920"/>
          </a:xfrm>
        </p:spPr>
        <p:txBody>
          <a:bodyPr tIns="180000" bIns="180000" rtlCol="0"/>
          <a:lstStyle>
            <a:lvl1pPr algn="r">
              <a:defRPr/>
            </a:lvl1p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31141725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ectie-einde">
    <p:spTree>
      <p:nvGrpSpPr>
        <p:cNvPr id="1" name=""/>
        <p:cNvGrpSpPr/>
        <p:nvPr/>
      </p:nvGrpSpPr>
      <p:grpSpPr>
        <a:xfrm>
          <a:off x="0" y="0"/>
          <a:ext cx="0" cy="0"/>
          <a:chOff x="0" y="0"/>
          <a:chExt cx="0" cy="0"/>
        </a:xfrm>
      </p:grpSpPr>
      <p:sp>
        <p:nvSpPr>
          <p:cNvPr id="10" name="Titel 6">
            <a:extLst>
              <a:ext uri="{FF2B5EF4-FFF2-40B4-BE49-F238E27FC236}">
                <a16:creationId xmlns:a16="http://schemas.microsoft.com/office/drawing/2014/main" id="{8F9B17DB-D85A-4B5F-A44F-4BAD5975CB0B}"/>
              </a:ext>
            </a:extLst>
          </p:cNvPr>
          <p:cNvSpPr>
            <a:spLocks noGrp="1"/>
          </p:cNvSpPr>
          <p:nvPr>
            <p:ph type="ctrTitle"/>
          </p:nvPr>
        </p:nvSpPr>
        <p:spPr>
          <a:xfrm>
            <a:off x="4385412" y="448056"/>
            <a:ext cx="7355484" cy="3401568"/>
          </a:xfrm>
        </p:spPr>
        <p:txBody>
          <a:bodyPr rtlCol="0">
            <a:normAutofit/>
          </a:bodyPr>
          <a:lstStyle>
            <a:lvl1pPr>
              <a:defRPr sz="4400"/>
            </a:lvl1pPr>
          </a:lstStyle>
          <a:p>
            <a:pPr rtl="0"/>
            <a:r>
              <a:rPr lang="nl-NL" noProof="0"/>
              <a:t>Klik om stijl te bewerken</a:t>
            </a:r>
          </a:p>
        </p:txBody>
      </p:sp>
      <p:sp>
        <p:nvSpPr>
          <p:cNvPr id="15" name="Subtitel 7">
            <a:extLst>
              <a:ext uri="{FF2B5EF4-FFF2-40B4-BE49-F238E27FC236}">
                <a16:creationId xmlns:a16="http://schemas.microsoft.com/office/drawing/2014/main" id="{4582DBBD-4E7B-4825-A55A-B28211141C4D}"/>
              </a:ext>
            </a:extLst>
          </p:cNvPr>
          <p:cNvSpPr>
            <a:spLocks noGrp="1"/>
          </p:cNvSpPr>
          <p:nvPr>
            <p:ph type="subTitle" idx="1"/>
          </p:nvPr>
        </p:nvSpPr>
        <p:spPr>
          <a:xfrm>
            <a:off x="4385412" y="4471416"/>
            <a:ext cx="7355484" cy="1481328"/>
          </a:xfrm>
        </p:spPr>
        <p:txBody>
          <a:bodyPr rtlCol="0">
            <a:normAutofit/>
          </a:bodyPr>
          <a:lstStyle>
            <a:lvl1pPr marL="1944" indent="0">
              <a:buNone/>
              <a:defRPr sz="2400"/>
            </a:lvl1pPr>
          </a:lstStyle>
          <a:p>
            <a:pPr rtl="0"/>
            <a:r>
              <a:rPr lang="nl-NL" noProof="0"/>
              <a:t>Klikken om de ondertitelstijl van het model te bewerken</a:t>
            </a:r>
          </a:p>
        </p:txBody>
      </p:sp>
      <p:cxnSp>
        <p:nvCxnSpPr>
          <p:cNvPr id="18" name="Rechte verbindingslijn 17">
            <a:extLst>
              <a:ext uri="{FF2B5EF4-FFF2-40B4-BE49-F238E27FC236}">
                <a16:creationId xmlns:a16="http://schemas.microsoft.com/office/drawing/2014/main" id="{2E7AB31A-4165-4478-8B2E-0C5398550476}"/>
              </a:ext>
              <a:ext uri="{C183D7F6-B498-43B3-948B-1728B52AA6E4}">
                <adec:decorative xmlns:adec="http://schemas.microsoft.com/office/drawing/2017/decorative" val="1"/>
              </a:ext>
            </a:extLst>
          </p:cNvPr>
          <p:cNvCxnSpPr>
            <a:cxnSpLocks/>
          </p:cNvCxnSpPr>
          <p:nvPr userDrawn="1"/>
        </p:nvCxnSpPr>
        <p:spPr>
          <a:xfrm>
            <a:off x="4385412" y="4122000"/>
            <a:ext cx="7380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Tijdelijke aanduiding voor afbeelding 2">
            <a:extLst>
              <a:ext uri="{FF2B5EF4-FFF2-40B4-BE49-F238E27FC236}">
                <a16:creationId xmlns:a16="http://schemas.microsoft.com/office/drawing/2014/main" id="{E2291097-923C-4C79-A2E1-C0C1C5F94393}"/>
              </a:ext>
            </a:extLst>
          </p:cNvPr>
          <p:cNvSpPr>
            <a:spLocks noGrp="1"/>
          </p:cNvSpPr>
          <p:nvPr>
            <p:ph type="pic" sz="quarter" idx="10" hasCustomPrompt="1"/>
          </p:nvPr>
        </p:nvSpPr>
        <p:spPr>
          <a:xfrm>
            <a:off x="449263" y="447675"/>
            <a:ext cx="3449637" cy="1727200"/>
          </a:xfrm>
        </p:spPr>
        <p:txBody>
          <a:bodyPr rtlCol="0"/>
          <a:lstStyle>
            <a:lvl1pPr marL="1944" indent="0" algn="ctr">
              <a:buNone/>
              <a:defRPr/>
            </a:lvl1pPr>
          </a:lstStyle>
          <a:p>
            <a:pPr rtl="0"/>
            <a:r>
              <a:rPr lang="nl-NL" noProof="0"/>
              <a:t>Hier foto invoegen</a:t>
            </a:r>
          </a:p>
        </p:txBody>
      </p:sp>
      <p:sp>
        <p:nvSpPr>
          <p:cNvPr id="26" name="Tijdelijke aanduiding voor afbeelding 4">
            <a:extLst>
              <a:ext uri="{FF2B5EF4-FFF2-40B4-BE49-F238E27FC236}">
                <a16:creationId xmlns:a16="http://schemas.microsoft.com/office/drawing/2014/main" id="{BD63B57D-B7E5-4B5F-BA72-251478B503AA}"/>
              </a:ext>
            </a:extLst>
          </p:cNvPr>
          <p:cNvSpPr>
            <a:spLocks noGrp="1"/>
          </p:cNvSpPr>
          <p:nvPr>
            <p:ph type="pic" sz="quarter" idx="11" hasCustomPrompt="1"/>
          </p:nvPr>
        </p:nvSpPr>
        <p:spPr>
          <a:xfrm>
            <a:off x="449263" y="2354263"/>
            <a:ext cx="3449637" cy="1727200"/>
          </a:xfrm>
        </p:spPr>
        <p:txBody>
          <a:bodyPr rtlCol="0"/>
          <a:lstStyle>
            <a:lvl1pPr marL="1944" indent="0" algn="ctr">
              <a:buNone/>
              <a:defRPr/>
            </a:lvl1pPr>
          </a:lstStyle>
          <a:p>
            <a:pPr rtl="0"/>
            <a:r>
              <a:rPr lang="nl-NL" noProof="0"/>
              <a:t>Hier foto invoegen</a:t>
            </a:r>
          </a:p>
        </p:txBody>
      </p:sp>
      <p:sp>
        <p:nvSpPr>
          <p:cNvPr id="27" name="Tijdelijke aanduiding voor afbeelding 6">
            <a:extLst>
              <a:ext uri="{FF2B5EF4-FFF2-40B4-BE49-F238E27FC236}">
                <a16:creationId xmlns:a16="http://schemas.microsoft.com/office/drawing/2014/main" id="{5C8C147E-814C-4008-8C13-0216089EF54B}"/>
              </a:ext>
            </a:extLst>
          </p:cNvPr>
          <p:cNvSpPr>
            <a:spLocks noGrp="1"/>
          </p:cNvSpPr>
          <p:nvPr>
            <p:ph type="pic" sz="quarter" idx="12" hasCustomPrompt="1"/>
          </p:nvPr>
        </p:nvSpPr>
        <p:spPr>
          <a:xfrm>
            <a:off x="449263" y="4260850"/>
            <a:ext cx="3449637" cy="1727200"/>
          </a:xfrm>
        </p:spPr>
        <p:txBody>
          <a:bodyPr rtlCol="0"/>
          <a:lstStyle>
            <a:lvl1pPr marL="1944" indent="0" algn="ctr">
              <a:buNone/>
              <a:defRPr/>
            </a:lvl1pPr>
          </a:lstStyle>
          <a:p>
            <a:pPr rtl="0"/>
            <a:r>
              <a:rPr lang="nl-NL" noProof="0"/>
              <a:t>Hier foto invoegen</a:t>
            </a:r>
          </a:p>
        </p:txBody>
      </p:sp>
    </p:spTree>
    <p:extLst>
      <p:ext uri="{BB962C8B-B14F-4D97-AF65-F5344CB8AC3E}">
        <p14:creationId xmlns:p14="http://schemas.microsoft.com/office/powerpoint/2010/main" val="684238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nl-NL"/>
              <a:t>Klik om stijl te bewerken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pPr rtl="0"/>
            <a:endParaRPr lang="nl-NL" noProof="0"/>
          </a:p>
        </p:txBody>
      </p:sp>
      <p:sp>
        <p:nvSpPr>
          <p:cNvPr id="5" name="Footer Placeholder 4"/>
          <p:cNvSpPr>
            <a:spLocks noGrp="1"/>
          </p:cNvSpPr>
          <p:nvPr>
            <p:ph type="ftr" sz="quarter" idx="11"/>
          </p:nvPr>
        </p:nvSpPr>
        <p:spPr/>
        <p:txBody>
          <a:bodyPr/>
          <a:lstStyle/>
          <a:p>
            <a:pPr rtl="0"/>
            <a:r>
              <a:rPr lang="nl-NL" spc="200" noProof="0"/>
              <a:t>©ZooCo Zoo COnsultancy - 2024 -</a:t>
            </a:r>
          </a:p>
        </p:txBody>
      </p:sp>
      <p:sp>
        <p:nvSpPr>
          <p:cNvPr id="6" name="Slide Number Placeholder 5"/>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3364195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pPr rtl="0"/>
            <a:endParaRPr lang="nl-NL" noProof="0"/>
          </a:p>
        </p:txBody>
      </p:sp>
      <p:sp>
        <p:nvSpPr>
          <p:cNvPr id="6" name="Footer Placeholder 5"/>
          <p:cNvSpPr>
            <a:spLocks noGrp="1"/>
          </p:cNvSpPr>
          <p:nvPr>
            <p:ph type="ftr" sz="quarter" idx="11"/>
          </p:nvPr>
        </p:nvSpPr>
        <p:spPr/>
        <p:txBody>
          <a:bodyPr/>
          <a:lstStyle/>
          <a:p>
            <a:pPr rtl="0"/>
            <a:r>
              <a:rPr lang="nl-NL" spc="200" noProof="0"/>
              <a:t>©ZooCo Zoo COnsultancy - 2024 -</a:t>
            </a:r>
          </a:p>
        </p:txBody>
      </p:sp>
      <p:sp>
        <p:nvSpPr>
          <p:cNvPr id="7" name="Slide Number Placeholder 6"/>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487060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pPr rtl="0"/>
            <a:endParaRPr lang="nl-NL" noProof="0"/>
          </a:p>
        </p:txBody>
      </p:sp>
      <p:sp>
        <p:nvSpPr>
          <p:cNvPr id="8" name="Footer Placeholder 7"/>
          <p:cNvSpPr>
            <a:spLocks noGrp="1"/>
          </p:cNvSpPr>
          <p:nvPr>
            <p:ph type="ftr" sz="quarter" idx="11"/>
          </p:nvPr>
        </p:nvSpPr>
        <p:spPr/>
        <p:txBody>
          <a:bodyPr/>
          <a:lstStyle/>
          <a:p>
            <a:pPr rtl="0"/>
            <a:r>
              <a:rPr lang="nl-NL" spc="200" noProof="0"/>
              <a:t>©ZooCo Zoo COnsultancy - 2024 -</a:t>
            </a:r>
          </a:p>
        </p:txBody>
      </p:sp>
      <p:sp>
        <p:nvSpPr>
          <p:cNvPr id="9" name="Slide Number Placeholder 8"/>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406752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pPr rtl="0"/>
            <a:endParaRPr lang="nl-NL" noProof="0"/>
          </a:p>
        </p:txBody>
      </p:sp>
      <p:sp>
        <p:nvSpPr>
          <p:cNvPr id="4" name="Footer Placeholder 3"/>
          <p:cNvSpPr>
            <a:spLocks noGrp="1"/>
          </p:cNvSpPr>
          <p:nvPr>
            <p:ph type="ftr" sz="quarter" idx="11"/>
          </p:nvPr>
        </p:nvSpPr>
        <p:spPr/>
        <p:txBody>
          <a:bodyPr/>
          <a:lstStyle/>
          <a:p>
            <a:pPr rtl="0"/>
            <a:r>
              <a:rPr lang="nl-NL" spc="200" noProof="0"/>
              <a:t>©ZooCo Zoo COnsultancy - 2024 -</a:t>
            </a:r>
          </a:p>
        </p:txBody>
      </p:sp>
      <p:sp>
        <p:nvSpPr>
          <p:cNvPr id="5" name="Slide Number Placeholder 4"/>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3392270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endParaRPr lang="nl-NL" noProof="0"/>
          </a:p>
        </p:txBody>
      </p:sp>
      <p:sp>
        <p:nvSpPr>
          <p:cNvPr id="3" name="Footer Placeholder 2"/>
          <p:cNvSpPr>
            <a:spLocks noGrp="1"/>
          </p:cNvSpPr>
          <p:nvPr>
            <p:ph type="ftr" sz="quarter" idx="11"/>
          </p:nvPr>
        </p:nvSpPr>
        <p:spPr/>
        <p:txBody>
          <a:bodyPr/>
          <a:lstStyle/>
          <a:p>
            <a:pPr rtl="0"/>
            <a:r>
              <a:rPr lang="nl-NL" spc="200" noProof="0"/>
              <a:t>©ZooCo Zoo COnsultancy - 2024 -</a:t>
            </a:r>
          </a:p>
        </p:txBody>
      </p:sp>
      <p:sp>
        <p:nvSpPr>
          <p:cNvPr id="4" name="Slide Number Placeholder 3"/>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2088698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nl-NL"/>
              <a:t>Klik om stijl te bewerken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pPr rtl="0"/>
            <a:endParaRPr lang="nl-NL" noProof="0"/>
          </a:p>
        </p:txBody>
      </p:sp>
      <p:sp>
        <p:nvSpPr>
          <p:cNvPr id="6" name="Footer Placeholder 5"/>
          <p:cNvSpPr>
            <a:spLocks noGrp="1"/>
          </p:cNvSpPr>
          <p:nvPr>
            <p:ph type="ftr" sz="quarter" idx="11"/>
          </p:nvPr>
        </p:nvSpPr>
        <p:spPr/>
        <p:txBody>
          <a:bodyPr/>
          <a:lstStyle/>
          <a:p>
            <a:pPr rtl="0"/>
            <a:r>
              <a:rPr lang="nl-NL" spc="200" noProof="0"/>
              <a:t>©ZooCo Zoo COnsultancy - 2024 -</a:t>
            </a:r>
          </a:p>
        </p:txBody>
      </p:sp>
      <p:sp>
        <p:nvSpPr>
          <p:cNvPr id="7" name="Slide Number Placeholder 6"/>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442074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nl-NL"/>
              <a:t>Klik om stijl te bewerken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pPr rtl="0"/>
            <a:endParaRPr lang="nl-NL" noProof="0"/>
          </a:p>
        </p:txBody>
      </p:sp>
      <p:sp>
        <p:nvSpPr>
          <p:cNvPr id="6" name="Footer Placeholder 5"/>
          <p:cNvSpPr>
            <a:spLocks noGrp="1"/>
          </p:cNvSpPr>
          <p:nvPr>
            <p:ph type="ftr" sz="quarter" idx="11"/>
          </p:nvPr>
        </p:nvSpPr>
        <p:spPr/>
        <p:txBody>
          <a:bodyPr/>
          <a:lstStyle/>
          <a:p>
            <a:pPr rtl="0"/>
            <a:r>
              <a:rPr lang="nl-NL" spc="200" noProof="0"/>
              <a:t>©ZooCo Zoo COnsultancy - 2024 -</a:t>
            </a:r>
          </a:p>
        </p:txBody>
      </p:sp>
      <p:sp>
        <p:nvSpPr>
          <p:cNvPr id="7" name="Slide Number Placeholder 6"/>
          <p:cNvSpPr>
            <a:spLocks noGrp="1"/>
          </p:cNvSpPr>
          <p:nvPr>
            <p:ph type="sldNum" sz="quarter" idx="12"/>
          </p:nvPr>
        </p:nvSpPr>
        <p:spPr/>
        <p:txBody>
          <a:body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3359808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rtl="0"/>
            <a:endParaRPr lang="nl-NL" noProof="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rtl="0"/>
            <a:r>
              <a:rPr lang="nl-NL" spc="200" noProof="0"/>
              <a:t>©ZooCo Zoo COnsultancy - 2024 -</a:t>
            </a: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rtl="0"/>
            <a:fld id="{0D309695-DEC3-40DA-9DF5-330280C9D0E8}" type="slidenum">
              <a:rPr lang="nl-NL" noProof="0" smtClean="0"/>
              <a:pPr rtl="0"/>
              <a:t>‹nr.›</a:t>
            </a:fld>
            <a:endParaRPr lang="nl-NL" noProof="0"/>
          </a:p>
        </p:txBody>
      </p:sp>
    </p:spTree>
    <p:extLst>
      <p:ext uri="{BB962C8B-B14F-4D97-AF65-F5344CB8AC3E}">
        <p14:creationId xmlns:p14="http://schemas.microsoft.com/office/powerpoint/2010/main" val="3267811639"/>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Lst>
  <p:hf sldNum="0" hd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1.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1.png"/><Relationship Id="rId5" Type="http://schemas.openxmlformats.org/officeDocument/2006/relationships/image" Target="../media/image18.jpg"/><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png"/><Relationship Id="rId5" Type="http://schemas.openxmlformats.org/officeDocument/2006/relationships/image" Target="../media/image7.JP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png"/><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DD6CFB6C-6ECB-4250-B68E-01966297A5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B8359141-C085-46E4-B4EC-42F9599BA7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FA903156-0F0C-44A5-9019-0CAF51EB49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6E5E851-3725-463F-9451-2FFEF5D3E0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94209D59-6810-40C2-B8D6-6DACF8A061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6" name="Rectangle 25">
            <a:extLst>
              <a:ext uri="{FF2B5EF4-FFF2-40B4-BE49-F238E27FC236}">
                <a16:creationId xmlns:a16="http://schemas.microsoft.com/office/drawing/2014/main" id="{B286854B-B21B-48EE-829A-428BD17B8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4A21F7C9-5828-4AED-834A-87AEA2281531}"/>
              </a:ext>
            </a:extLst>
          </p:cNvPr>
          <p:cNvSpPr>
            <a:spLocks noGrp="1"/>
          </p:cNvSpPr>
          <p:nvPr>
            <p:ph type="ctrTitle"/>
          </p:nvPr>
        </p:nvSpPr>
        <p:spPr>
          <a:xfrm>
            <a:off x="7307597" y="609601"/>
            <a:ext cx="4085330" cy="3321330"/>
          </a:xfrm>
        </p:spPr>
        <p:txBody>
          <a:bodyPr vert="horz" lIns="91440" tIns="45720" rIns="91440" bIns="45720" rtlCol="0" anchor="b">
            <a:normAutofit fontScale="90000"/>
          </a:bodyPr>
          <a:lstStyle/>
          <a:p>
            <a:r>
              <a:rPr lang="nl-NL" sz="4800" dirty="0"/>
              <a:t>‘Wet en regelgeving</a:t>
            </a:r>
            <a:br>
              <a:rPr lang="nl-NL" sz="4800" dirty="0"/>
            </a:br>
            <a:r>
              <a:rPr lang="nl-NL" sz="4800" dirty="0"/>
              <a:t>wel of geen dierentuinvergunning’</a:t>
            </a:r>
          </a:p>
        </p:txBody>
      </p:sp>
      <p:sp>
        <p:nvSpPr>
          <p:cNvPr id="5" name="Subtitel 4">
            <a:extLst>
              <a:ext uri="{FF2B5EF4-FFF2-40B4-BE49-F238E27FC236}">
                <a16:creationId xmlns:a16="http://schemas.microsoft.com/office/drawing/2014/main" id="{6B2940A3-1B97-4EDD-B073-C632DA7FF7C2}"/>
              </a:ext>
            </a:extLst>
          </p:cNvPr>
          <p:cNvSpPr>
            <a:spLocks noGrp="1"/>
          </p:cNvSpPr>
          <p:nvPr>
            <p:ph type="subTitle" idx="1"/>
          </p:nvPr>
        </p:nvSpPr>
        <p:spPr>
          <a:xfrm>
            <a:off x="7369748" y="4177421"/>
            <a:ext cx="3526355" cy="1564744"/>
          </a:xfrm>
        </p:spPr>
        <p:txBody>
          <a:bodyPr vert="horz" lIns="91440" tIns="45720" rIns="91440" bIns="45720" rtlCol="0" anchor="t">
            <a:normAutofit fontScale="92500" lnSpcReduction="10000"/>
          </a:bodyPr>
          <a:lstStyle/>
          <a:p>
            <a:pPr marL="0"/>
            <a:r>
              <a:rPr lang="en-US" sz="2100" dirty="0"/>
              <a:t>Door: Remco Walravens</a:t>
            </a:r>
          </a:p>
          <a:p>
            <a:pPr marL="0"/>
            <a:r>
              <a:rPr lang="en-US" sz="2100" dirty="0"/>
              <a:t>ZooCO </a:t>
            </a:r>
            <a:br>
              <a:rPr lang="en-US" sz="2100" dirty="0"/>
            </a:br>
            <a:r>
              <a:rPr lang="en-US" sz="2100" dirty="0"/>
              <a:t>Zoo Consultancy</a:t>
            </a:r>
            <a:br>
              <a:rPr lang="en-US" sz="2100" dirty="0"/>
            </a:br>
            <a:br>
              <a:rPr lang="en-US" sz="2100" dirty="0"/>
            </a:br>
            <a:r>
              <a:rPr lang="en-US" sz="2100" i="1" dirty="0"/>
              <a:t>Zooconsultancy.nl</a:t>
            </a:r>
          </a:p>
        </p:txBody>
      </p:sp>
      <p:sp>
        <p:nvSpPr>
          <p:cNvPr id="28" name="Snip Diagonal Corner Rectangle 6">
            <a:extLst>
              <a:ext uri="{FF2B5EF4-FFF2-40B4-BE49-F238E27FC236}">
                <a16:creationId xmlns:a16="http://schemas.microsoft.com/office/drawing/2014/main" id="{62D24C17-45DC-4B8B-B48E-F2A226EED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Freeform 25">
            <a:extLst>
              <a:ext uri="{FF2B5EF4-FFF2-40B4-BE49-F238E27FC236}">
                <a16:creationId xmlns:a16="http://schemas.microsoft.com/office/drawing/2014/main" id="{C0B35EEF-F0B5-457B-BE6F-B61267EBBE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073" y="794540"/>
            <a:ext cx="3311118" cy="1693722"/>
          </a:xfrm>
          <a:custGeom>
            <a:avLst/>
            <a:gdLst>
              <a:gd name="connsiteX0" fmla="*/ 534609 w 3311118"/>
              <a:gd name="connsiteY0" fmla="*/ 0 h 1693722"/>
              <a:gd name="connsiteX1" fmla="*/ 3311118 w 3311118"/>
              <a:gd name="connsiteY1" fmla="*/ 0 h 1693722"/>
              <a:gd name="connsiteX2" fmla="*/ 3311118 w 3311118"/>
              <a:gd name="connsiteY2" fmla="*/ 1693722 h 1693722"/>
              <a:gd name="connsiteX3" fmla="*/ 0 w 3311118"/>
              <a:gd name="connsiteY3" fmla="*/ 1693722 h 1693722"/>
              <a:gd name="connsiteX4" fmla="*/ 0 w 3311118"/>
              <a:gd name="connsiteY4" fmla="*/ 534609 h 1693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1118" h="1693722">
                <a:moveTo>
                  <a:pt x="534609" y="0"/>
                </a:moveTo>
                <a:lnTo>
                  <a:pt x="3311118" y="0"/>
                </a:lnTo>
                <a:lnTo>
                  <a:pt x="3311118" y="1693722"/>
                </a:lnTo>
                <a:lnTo>
                  <a:pt x="0" y="1693722"/>
                </a:lnTo>
                <a:lnTo>
                  <a:pt x="0" y="53460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Afbeelding 2" descr="Afbeelding met tekst, Lettertype, Graphics, grafische vormgeving&#10;&#10;Automatisch gegenereerde beschrijving">
            <a:extLst>
              <a:ext uri="{FF2B5EF4-FFF2-40B4-BE49-F238E27FC236}">
                <a16:creationId xmlns:a16="http://schemas.microsoft.com/office/drawing/2014/main" id="{1F9DB4F5-8B05-94DD-4E75-9FF3735912CB}"/>
              </a:ext>
            </a:extLst>
          </p:cNvPr>
          <p:cNvPicPr>
            <a:picLocks noChangeAspect="1"/>
          </p:cNvPicPr>
          <p:nvPr/>
        </p:nvPicPr>
        <p:blipFill>
          <a:blip r:embed="rId3"/>
          <a:stretch>
            <a:fillRect/>
          </a:stretch>
        </p:blipFill>
        <p:spPr>
          <a:xfrm>
            <a:off x="799073" y="3007482"/>
            <a:ext cx="3314980" cy="2345348"/>
          </a:xfrm>
          <a:prstGeom prst="rect">
            <a:avLst/>
          </a:prstGeom>
        </p:spPr>
      </p:pic>
      <p:pic>
        <p:nvPicPr>
          <p:cNvPr id="11" name="Tijdelijke aanduiding voor afbeelding 10" descr="Afbeelding van een giraf ">
            <a:extLst>
              <a:ext uri="{FF2B5EF4-FFF2-40B4-BE49-F238E27FC236}">
                <a16:creationId xmlns:a16="http://schemas.microsoft.com/office/drawing/2014/main" id="{907D108F-FAE9-415F-9D78-68DD9C7087A9}"/>
              </a:ext>
            </a:extLst>
          </p:cNvPr>
          <p:cNvPicPr>
            <a:picLocks noGrp="1" noChangeAspect="1"/>
          </p:cNvPicPr>
          <p:nvPr>
            <p:ph type="pic" sz="quarter" idx="10"/>
          </p:nvPr>
        </p:nvPicPr>
        <p:blipFill rotWithShape="1">
          <a:blip r:embed="rId4" cstate="screen">
            <a:extLst>
              <a:ext uri="{28A0092B-C50C-407E-A947-70E740481C1C}">
                <a14:useLocalDpi xmlns:a14="http://schemas.microsoft.com/office/drawing/2010/main" val="0"/>
              </a:ext>
            </a:extLst>
          </a:blip>
          <a:srcRect l="14" r="14"/>
          <a:stretch/>
        </p:blipFill>
        <p:spPr>
          <a:xfrm>
            <a:off x="4253579" y="988923"/>
            <a:ext cx="2790846" cy="2848599"/>
          </a:xfrm>
          <a:prstGeom prst="rect">
            <a:avLst/>
          </a:prstGeom>
        </p:spPr>
      </p:pic>
      <p:sp useBgFill="1">
        <p:nvSpPr>
          <p:cNvPr id="32" name="Freeform 28">
            <a:extLst>
              <a:ext uri="{FF2B5EF4-FFF2-40B4-BE49-F238E27FC236}">
                <a16:creationId xmlns:a16="http://schemas.microsoft.com/office/drawing/2014/main" id="{8D6C28F2-A53D-4790-950F-13F5F6D28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3579" y="4164226"/>
            <a:ext cx="2790845" cy="1577939"/>
          </a:xfrm>
          <a:custGeom>
            <a:avLst/>
            <a:gdLst>
              <a:gd name="connsiteX0" fmla="*/ 0 w 2790845"/>
              <a:gd name="connsiteY0" fmla="*/ 0 h 1577939"/>
              <a:gd name="connsiteX1" fmla="*/ 2790845 w 2790845"/>
              <a:gd name="connsiteY1" fmla="*/ 0 h 1577939"/>
              <a:gd name="connsiteX2" fmla="*/ 2790845 w 2790845"/>
              <a:gd name="connsiteY2" fmla="*/ 1043331 h 1577939"/>
              <a:gd name="connsiteX3" fmla="*/ 2256237 w 2790845"/>
              <a:gd name="connsiteY3" fmla="*/ 1577939 h 1577939"/>
              <a:gd name="connsiteX4" fmla="*/ 0 w 2790845"/>
              <a:gd name="connsiteY4" fmla="*/ 1577939 h 157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0845" h="1577939">
                <a:moveTo>
                  <a:pt x="0" y="0"/>
                </a:moveTo>
                <a:lnTo>
                  <a:pt x="2790845" y="0"/>
                </a:lnTo>
                <a:lnTo>
                  <a:pt x="2790845" y="1043331"/>
                </a:lnTo>
                <a:lnTo>
                  <a:pt x="2256237" y="1577939"/>
                </a:lnTo>
                <a:lnTo>
                  <a:pt x="0" y="157793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4" name="Group 33">
            <a:extLst>
              <a:ext uri="{FF2B5EF4-FFF2-40B4-BE49-F238E27FC236}">
                <a16:creationId xmlns:a16="http://schemas.microsoft.com/office/drawing/2014/main" id="{BD715EE1-7593-40E5-8F38-30FF7B5E5F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5" name="Straight Connector 34">
              <a:extLst>
                <a:ext uri="{FF2B5EF4-FFF2-40B4-BE49-F238E27FC236}">
                  <a16:creationId xmlns:a16="http://schemas.microsoft.com/office/drawing/2014/main" id="{361944BC-FE08-4F38-ACF6-08AE0D921C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22E8037F-AA3D-481E-A606-FE219569EB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8079CA50-3DA4-4E34-9257-305BAE3479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79938B86-920F-440F-97A2-4C082D99A50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33B1810B-9E42-4AEC-92EC-378964CC77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6" name="Afbeelding 5" descr="Afbeelding met tekst, Lettertype, Graphics, grafische vormgeving&#10;&#10;Automatisch gegenereerde beschrijving">
            <a:extLst>
              <a:ext uri="{FF2B5EF4-FFF2-40B4-BE49-F238E27FC236}">
                <a16:creationId xmlns:a16="http://schemas.microsoft.com/office/drawing/2014/main" id="{0E86C04F-08C9-67B3-B585-574ECCCEDFDD}"/>
              </a:ext>
            </a:extLst>
          </p:cNvPr>
          <p:cNvPicPr>
            <a:picLocks noChangeAspect="1"/>
          </p:cNvPicPr>
          <p:nvPr/>
        </p:nvPicPr>
        <p:blipFill>
          <a:blip r:embed="rId3"/>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1325035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650E20F2-94F4-7B19-3F3F-8F93CFD475B6}"/>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7" name="Straight Connector 16">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23" name="Rectangle 22">
            <a:extLst>
              <a:ext uri="{FF2B5EF4-FFF2-40B4-BE49-F238E27FC236}">
                <a16:creationId xmlns:a16="http://schemas.microsoft.com/office/drawing/2014/main" id="{929448D9-8F1D-4CFE-93BA-E0272F0DBD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kstvak 10">
            <a:extLst>
              <a:ext uri="{FF2B5EF4-FFF2-40B4-BE49-F238E27FC236}">
                <a16:creationId xmlns:a16="http://schemas.microsoft.com/office/drawing/2014/main" id="{0CD56A13-D4F2-1919-2870-146A45730A1D}"/>
              </a:ext>
            </a:extLst>
          </p:cNvPr>
          <p:cNvSpPr txBox="1"/>
          <p:nvPr/>
        </p:nvSpPr>
        <p:spPr>
          <a:xfrm>
            <a:off x="516216" y="185707"/>
            <a:ext cx="8213716" cy="5555252"/>
          </a:xfrm>
          <a:prstGeom prst="rect">
            <a:avLst/>
          </a:prstGeom>
        </p:spPr>
        <p:txBody>
          <a:bodyPr vert="horz" lIns="91440" tIns="45720" rIns="91440" bIns="45720" rtlCol="0" anchor="ctr">
            <a:normAutofit lnSpcReduction="10000"/>
          </a:bodyPr>
          <a:lstStyle/>
          <a:p>
            <a:pPr>
              <a:spcBef>
                <a:spcPct val="20000"/>
              </a:spcBef>
              <a:spcAft>
                <a:spcPts val="600"/>
              </a:spcAft>
              <a:buClr>
                <a:schemeClr val="tx1"/>
              </a:buClr>
              <a:buSzPct val="80000"/>
            </a:pPr>
            <a:r>
              <a:rPr lang="nl-NL" sz="2800" b="1" u="sng" dirty="0">
                <a:solidFill>
                  <a:schemeClr val="tx1">
                    <a:lumMod val="95000"/>
                  </a:schemeClr>
                </a:solidFill>
                <a:latin typeface="RO Sans"/>
              </a:rPr>
              <a:t>Goede voorbeelden uit de Europese Unie</a:t>
            </a:r>
          </a:p>
          <a:p>
            <a:pPr>
              <a:spcBef>
                <a:spcPct val="20000"/>
              </a:spcBef>
              <a:spcAft>
                <a:spcPts val="600"/>
              </a:spcAft>
              <a:buClr>
                <a:schemeClr val="tx1"/>
              </a:buClr>
              <a:buSzPct val="80000"/>
            </a:pPr>
            <a:br>
              <a:rPr lang="nl-NL" sz="2000" dirty="0">
                <a:solidFill>
                  <a:schemeClr val="tx1">
                    <a:lumMod val="95000"/>
                  </a:schemeClr>
                </a:solidFill>
                <a:latin typeface="RO Sans"/>
              </a:rPr>
            </a:br>
            <a:r>
              <a:rPr lang="nl-NL" sz="2000" dirty="0">
                <a:solidFill>
                  <a:schemeClr val="tx1">
                    <a:lumMod val="95000"/>
                  </a:schemeClr>
                </a:solidFill>
                <a:latin typeface="RO Sans"/>
              </a:rPr>
              <a:t>In een dierentuinvergunning staat een aantal regels. </a:t>
            </a:r>
            <a:br>
              <a:rPr lang="nl-NL" sz="2000" dirty="0">
                <a:solidFill>
                  <a:schemeClr val="tx1">
                    <a:lumMod val="95000"/>
                  </a:schemeClr>
                </a:solidFill>
                <a:latin typeface="RO Sans"/>
              </a:rPr>
            </a:br>
            <a:endParaRPr lang="nl-NL" sz="2000" dirty="0">
              <a:solidFill>
                <a:schemeClr val="tx1">
                  <a:lumMod val="95000"/>
                </a:schemeClr>
              </a:solidFill>
              <a:latin typeface="RO Sans"/>
            </a:endParaRPr>
          </a:p>
          <a:p>
            <a:pPr>
              <a:spcBef>
                <a:spcPct val="20000"/>
              </a:spcBef>
              <a:spcAft>
                <a:spcPts val="600"/>
              </a:spcAft>
              <a:buClr>
                <a:schemeClr val="tx1"/>
              </a:buClr>
              <a:buSzPct val="80000"/>
            </a:pPr>
            <a:r>
              <a:rPr lang="nl-NL" sz="2000" dirty="0">
                <a:solidFill>
                  <a:schemeClr val="tx1">
                    <a:lumMod val="95000"/>
                  </a:schemeClr>
                </a:solidFill>
                <a:latin typeface="RO Sans"/>
              </a:rPr>
              <a:t>In 2015 gaf de Europese Commissie het document „</a:t>
            </a:r>
            <a:r>
              <a:rPr lang="nl-NL" sz="2000" b="1" u="sng" dirty="0">
                <a:solidFill>
                  <a:schemeClr val="tx1">
                    <a:lumMod val="95000"/>
                  </a:schemeClr>
                </a:solidFill>
                <a:latin typeface="RO Sans"/>
              </a:rPr>
              <a:t>Richtlijn goede praktijken voor dierentuinen in de EU</a:t>
            </a:r>
            <a:r>
              <a:rPr lang="nl-NL" sz="2000" dirty="0">
                <a:solidFill>
                  <a:schemeClr val="tx1">
                    <a:lumMod val="95000"/>
                  </a:schemeClr>
                </a:solidFill>
                <a:latin typeface="RO Sans"/>
              </a:rPr>
              <a:t>” uit. </a:t>
            </a:r>
          </a:p>
          <a:p>
            <a:pPr>
              <a:spcBef>
                <a:spcPct val="20000"/>
              </a:spcBef>
              <a:spcAft>
                <a:spcPts val="600"/>
              </a:spcAft>
              <a:buClr>
                <a:schemeClr val="tx1"/>
              </a:buClr>
              <a:buSzPct val="80000"/>
            </a:pPr>
            <a:r>
              <a:rPr lang="nl-NL" sz="2000" dirty="0">
                <a:solidFill>
                  <a:schemeClr val="tx1">
                    <a:lumMod val="95000"/>
                  </a:schemeClr>
                </a:solidFill>
                <a:latin typeface="RO Sans"/>
              </a:rPr>
              <a:t>Dat werd opgesteld om EU-landen te helpen de vereisten van de richtlijn beter na te leven door het delen van ervaring en goede praktijken. </a:t>
            </a:r>
          </a:p>
          <a:p>
            <a:pPr>
              <a:spcBef>
                <a:spcPct val="20000"/>
              </a:spcBef>
              <a:spcAft>
                <a:spcPts val="600"/>
              </a:spcAft>
              <a:buClr>
                <a:schemeClr val="tx1"/>
              </a:buClr>
              <a:buSzPct val="80000"/>
            </a:pPr>
            <a:r>
              <a:rPr lang="nl-NL" sz="2000" dirty="0">
                <a:solidFill>
                  <a:schemeClr val="tx1">
                    <a:lumMod val="95000"/>
                  </a:schemeClr>
                </a:solidFill>
                <a:latin typeface="RO Sans"/>
              </a:rPr>
              <a:t>Specialisten van dierentuinen hebben ervaringen en goede praktijken in dit document verzameld. Ze hebben dit gedaan op verzoek van de Europese Commissie (EC). Deze wil zo de rol van dierentuinen sterker maken om de biodiversiteit op onze planeet te bewaren. </a:t>
            </a:r>
          </a:p>
          <a:p>
            <a:pPr>
              <a:spcBef>
                <a:spcPct val="20000"/>
              </a:spcBef>
              <a:spcAft>
                <a:spcPts val="600"/>
              </a:spcAft>
              <a:buClr>
                <a:schemeClr val="tx1"/>
              </a:buClr>
              <a:buSzPct val="80000"/>
            </a:pPr>
            <a:endParaRPr lang="nl-NL" sz="2000" dirty="0">
              <a:solidFill>
                <a:schemeClr val="tx1">
                  <a:lumMod val="95000"/>
                </a:schemeClr>
              </a:solidFill>
              <a:latin typeface="RO Sans"/>
            </a:endParaRPr>
          </a:p>
          <a:p>
            <a:pPr algn="ctr">
              <a:spcBef>
                <a:spcPct val="20000"/>
              </a:spcBef>
              <a:spcAft>
                <a:spcPts val="600"/>
              </a:spcAft>
              <a:buClr>
                <a:schemeClr val="tx1"/>
              </a:buClr>
              <a:buSzPct val="80000"/>
            </a:pPr>
            <a:r>
              <a:rPr lang="nl-NL" sz="2000" dirty="0">
                <a:solidFill>
                  <a:schemeClr val="tx1">
                    <a:lumMod val="95000"/>
                  </a:schemeClr>
                </a:solidFill>
                <a:latin typeface="RO Sans"/>
              </a:rPr>
              <a:t>Deze richtlijn staat op de website van de Europese Commissie onder de naam </a:t>
            </a:r>
            <a:br>
              <a:rPr lang="nl-NL" sz="2000" dirty="0">
                <a:solidFill>
                  <a:schemeClr val="tx1">
                    <a:lumMod val="95000"/>
                  </a:schemeClr>
                </a:solidFill>
                <a:latin typeface="RO Sans"/>
              </a:rPr>
            </a:br>
            <a:r>
              <a:rPr lang="nl-NL" sz="2800" b="1" dirty="0">
                <a:solidFill>
                  <a:schemeClr val="tx1">
                    <a:lumMod val="95000"/>
                  </a:schemeClr>
                </a:solidFill>
                <a:latin typeface="RO Sans"/>
              </a:rPr>
              <a:t>EU Zoos Directive </a:t>
            </a:r>
            <a:r>
              <a:rPr lang="nl-NL" sz="2800" b="1" dirty="0" err="1">
                <a:solidFill>
                  <a:schemeClr val="tx1">
                    <a:lumMod val="95000"/>
                  </a:schemeClr>
                </a:solidFill>
                <a:latin typeface="RO Sans"/>
              </a:rPr>
              <a:t>Good</a:t>
            </a:r>
            <a:r>
              <a:rPr lang="nl-NL" sz="2800" b="1" dirty="0">
                <a:solidFill>
                  <a:schemeClr val="tx1">
                    <a:lumMod val="95000"/>
                  </a:schemeClr>
                </a:solidFill>
                <a:latin typeface="RO Sans"/>
              </a:rPr>
              <a:t> </a:t>
            </a:r>
            <a:r>
              <a:rPr lang="nl-NL" sz="2800" b="1" dirty="0" err="1">
                <a:solidFill>
                  <a:schemeClr val="tx1">
                    <a:lumMod val="95000"/>
                  </a:schemeClr>
                </a:solidFill>
                <a:latin typeface="RO Sans"/>
              </a:rPr>
              <a:t>Practices</a:t>
            </a:r>
            <a:r>
              <a:rPr lang="nl-NL" sz="2800" dirty="0">
                <a:solidFill>
                  <a:schemeClr val="tx1">
                    <a:lumMod val="95000"/>
                  </a:schemeClr>
                </a:solidFill>
                <a:latin typeface="RO Sans"/>
              </a:rPr>
              <a:t> </a:t>
            </a:r>
            <a:r>
              <a:rPr lang="nl-NL" sz="2800" b="1" dirty="0">
                <a:solidFill>
                  <a:schemeClr val="tx1">
                    <a:lumMod val="95000"/>
                  </a:schemeClr>
                </a:solidFill>
                <a:latin typeface="RO Sans"/>
              </a:rPr>
              <a:t>Document</a:t>
            </a:r>
            <a:r>
              <a:rPr lang="nl-NL" sz="2800" dirty="0">
                <a:solidFill>
                  <a:schemeClr val="tx1">
                    <a:lumMod val="95000"/>
                  </a:schemeClr>
                </a:solidFill>
                <a:latin typeface="RO Sans"/>
              </a:rPr>
              <a:t>.</a:t>
            </a:r>
            <a:endParaRPr lang="nl-NL" sz="2000" dirty="0">
              <a:solidFill>
                <a:schemeClr val="tx1">
                  <a:lumMod val="95000"/>
                </a:schemeClr>
              </a:solidFill>
              <a:latin typeface="RO Sans"/>
            </a:endParaRPr>
          </a:p>
        </p:txBody>
      </p:sp>
      <p:pic>
        <p:nvPicPr>
          <p:cNvPr id="10" name="Picture 9" descr="Silhouetten van Canadese kraanvogels">
            <a:extLst>
              <a:ext uri="{FF2B5EF4-FFF2-40B4-BE49-F238E27FC236}">
                <a16:creationId xmlns:a16="http://schemas.microsoft.com/office/drawing/2014/main" id="{353EC760-C0CB-8BB5-158A-2CC76B0D7ADF}"/>
              </a:ext>
            </a:extLst>
          </p:cNvPr>
          <p:cNvPicPr>
            <a:picLocks noChangeAspect="1"/>
          </p:cNvPicPr>
          <p:nvPr/>
        </p:nvPicPr>
        <p:blipFill rotWithShape="1">
          <a:blip r:embed="rId2"/>
          <a:srcRect l="34936" r="35322" b="1"/>
          <a:stretch/>
        </p:blipFill>
        <p:spPr>
          <a:xfrm>
            <a:off x="8820603" y="10"/>
            <a:ext cx="3371397" cy="6857990"/>
          </a:xfrm>
          <a:prstGeom prst="rect">
            <a:avLst/>
          </a:prstGeom>
          <a:effectLst>
            <a:innerShdw blurRad="57150" dist="38100" dir="14460000">
              <a:prstClr val="black">
                <a:alpha val="70000"/>
              </a:prstClr>
            </a:innerShdw>
          </a:effectLst>
        </p:spPr>
      </p:pic>
      <p:grpSp>
        <p:nvGrpSpPr>
          <p:cNvPr id="25" name="Group 24">
            <a:extLst>
              <a:ext uri="{FF2B5EF4-FFF2-40B4-BE49-F238E27FC236}">
                <a16:creationId xmlns:a16="http://schemas.microsoft.com/office/drawing/2014/main" id="{94749DEA-AC6C-4834-A330-03A1796B89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6" name="Straight Connector 25">
              <a:extLst>
                <a:ext uri="{FF2B5EF4-FFF2-40B4-BE49-F238E27FC236}">
                  <a16:creationId xmlns:a16="http://schemas.microsoft.com/office/drawing/2014/main" id="{20CBC5D1-BAF0-454E-9D7C-68370AA954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8ABB9F45-32F7-4915-A94F-F1E34B32DED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94EA6F09-00FD-4C50-A2DF-D0B1CC4C9AB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4B8B975B-2618-4734-A401-FAB7451901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4EF4B123-0577-4F10-986B-6BD86396AB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3" name="Afbeelding 2" descr="Afbeelding met tekst, Lettertype, Graphics, grafische vormgeving&#10;&#10;Automatisch gegenereerde beschrijving">
            <a:extLst>
              <a:ext uri="{FF2B5EF4-FFF2-40B4-BE49-F238E27FC236}">
                <a16:creationId xmlns:a16="http://schemas.microsoft.com/office/drawing/2014/main" id="{45E73A67-6478-21DF-8D55-148E9377F39A}"/>
              </a:ext>
            </a:extLst>
          </p:cNvPr>
          <p:cNvPicPr>
            <a:picLocks noChangeAspect="1"/>
          </p:cNvPicPr>
          <p:nvPr/>
        </p:nvPicPr>
        <p:blipFill>
          <a:blip r:embed="rId3"/>
          <a:stretch>
            <a:fillRect/>
          </a:stretch>
        </p:blipFill>
        <p:spPr>
          <a:xfrm>
            <a:off x="237340" y="6063460"/>
            <a:ext cx="1123755" cy="794540"/>
          </a:xfrm>
          <a:prstGeom prst="rect">
            <a:avLst/>
          </a:prstGeom>
        </p:spPr>
      </p:pic>
    </p:spTree>
    <p:extLst>
      <p:ext uri="{BB962C8B-B14F-4D97-AF65-F5344CB8AC3E}">
        <p14:creationId xmlns:p14="http://schemas.microsoft.com/office/powerpoint/2010/main" val="3335126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9AFA6-8EC7-ED14-7BD0-CD6FAE4D5FF4}"/>
            </a:ext>
          </a:extLst>
        </p:cNvPr>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B2164EA3-9D8A-695E-AADE-190FCBE343F0}"/>
              </a:ext>
            </a:extLst>
          </p:cNvPr>
          <p:cNvSpPr>
            <a:spLocks noGrp="1"/>
          </p:cNvSpPr>
          <p:nvPr>
            <p:ph type="ftr" sz="quarter" idx="11"/>
          </p:nvPr>
        </p:nvSpPr>
        <p:spPr/>
        <p:txBody>
          <a:bodyPr/>
          <a:lstStyle/>
          <a:p>
            <a:pPr rtl="0"/>
            <a:r>
              <a:rPr lang="nl-NL" spc="200" noProof="0"/>
              <a:t>©ZooCo Zoo COnsultancy - 2024 -</a:t>
            </a:r>
          </a:p>
        </p:txBody>
      </p:sp>
      <p:sp>
        <p:nvSpPr>
          <p:cNvPr id="4" name="Tekstvak 3">
            <a:extLst>
              <a:ext uri="{FF2B5EF4-FFF2-40B4-BE49-F238E27FC236}">
                <a16:creationId xmlns:a16="http://schemas.microsoft.com/office/drawing/2014/main" id="{994470F6-79FF-86C2-3D93-80913CC0363A}"/>
              </a:ext>
            </a:extLst>
          </p:cNvPr>
          <p:cNvSpPr txBox="1"/>
          <p:nvPr/>
        </p:nvSpPr>
        <p:spPr>
          <a:xfrm>
            <a:off x="779101" y="998496"/>
            <a:ext cx="10625019" cy="5078313"/>
          </a:xfrm>
          <a:prstGeom prst="rect">
            <a:avLst/>
          </a:prstGeom>
          <a:noFill/>
        </p:spPr>
        <p:txBody>
          <a:bodyPr wrap="square">
            <a:spAutoFit/>
          </a:bodyPr>
          <a:lstStyle/>
          <a:p>
            <a:pPr algn="l"/>
            <a:r>
              <a:rPr lang="nl-NL" b="1" i="0" dirty="0">
                <a:solidFill>
                  <a:schemeClr val="tx1">
                    <a:lumMod val="95000"/>
                  </a:schemeClr>
                </a:solidFill>
                <a:effectLst/>
                <a:latin typeface="RO Sans"/>
              </a:rPr>
              <a:t>WAT DOET DEZE RICHTLIJN?</a:t>
            </a:r>
          </a:p>
          <a:p>
            <a:pPr marL="342900" indent="-342900" algn="l">
              <a:buFont typeface="Arial" panose="020B0604020202020204" pitchFamily="34" charset="0"/>
              <a:buChar char="•"/>
            </a:pPr>
            <a:r>
              <a:rPr lang="nl-NL" b="0" i="0" dirty="0">
                <a:solidFill>
                  <a:schemeClr val="tx1">
                    <a:lumMod val="95000"/>
                  </a:schemeClr>
                </a:solidFill>
                <a:effectLst/>
                <a:latin typeface="RO Sans"/>
              </a:rPr>
              <a:t>De richtlijn bevordert de bescherming en instandhouding van in het wild levende diersoorten door </a:t>
            </a:r>
            <a:r>
              <a:rPr lang="nl-NL" b="0" i="1" dirty="0">
                <a:solidFill>
                  <a:schemeClr val="tx1">
                    <a:lumMod val="95000"/>
                  </a:schemeClr>
                </a:solidFill>
                <a:effectLst/>
                <a:latin typeface="RO Sans"/>
              </a:rPr>
              <a:t>de rol van dierentuinen te versterken bij de instandhouding van de biodiversiteit.</a:t>
            </a:r>
          </a:p>
          <a:p>
            <a:pPr marL="342900" indent="-342900" algn="l">
              <a:buFont typeface="Arial" panose="020B0604020202020204" pitchFamily="34" charset="0"/>
              <a:buChar char="•"/>
            </a:pPr>
            <a:r>
              <a:rPr lang="nl-NL" b="0" i="0" dirty="0">
                <a:solidFill>
                  <a:schemeClr val="tx1">
                    <a:lumMod val="95000"/>
                  </a:schemeClr>
                </a:solidFill>
                <a:effectLst/>
                <a:latin typeface="RO Sans"/>
              </a:rPr>
              <a:t>De richtlijn bevat regels voor het verlenen van vergunningen aan dierentuinen en de inspectie ervan, om ervoor te zorgen </a:t>
            </a:r>
            <a:r>
              <a:rPr lang="nl-NL" b="0" i="1" dirty="0">
                <a:solidFill>
                  <a:schemeClr val="tx1">
                    <a:lumMod val="95000"/>
                  </a:schemeClr>
                </a:solidFill>
                <a:effectLst/>
                <a:latin typeface="RO Sans"/>
              </a:rPr>
              <a:t>dat dierentuinen de vereiste maatregelen inzake instandhouding en bescherming respecteren.</a:t>
            </a:r>
          </a:p>
          <a:p>
            <a:pPr algn="l"/>
            <a:endParaRPr lang="nl-NL" b="1" i="0" dirty="0">
              <a:solidFill>
                <a:schemeClr val="tx1">
                  <a:lumMod val="95000"/>
                </a:schemeClr>
              </a:solidFill>
              <a:effectLst/>
              <a:latin typeface="RO Sans"/>
            </a:endParaRPr>
          </a:p>
          <a:p>
            <a:pPr algn="l"/>
            <a:r>
              <a:rPr lang="nl-NL" b="1" i="0" dirty="0">
                <a:solidFill>
                  <a:schemeClr val="tx1">
                    <a:lumMod val="95000"/>
                  </a:schemeClr>
                </a:solidFill>
                <a:effectLst/>
                <a:latin typeface="RO Sans"/>
              </a:rPr>
              <a:t>KERNPUNTEN</a:t>
            </a:r>
          </a:p>
          <a:p>
            <a:pPr algn="just"/>
            <a:r>
              <a:rPr lang="nl-NL" b="1" i="0" dirty="0">
                <a:solidFill>
                  <a:schemeClr val="tx1">
                    <a:lumMod val="95000"/>
                  </a:schemeClr>
                </a:solidFill>
                <a:effectLst/>
                <a:latin typeface="RO Sans"/>
              </a:rPr>
              <a:t>Toepassingsgebied</a:t>
            </a:r>
            <a:endParaRPr lang="nl-NL" b="0" i="0" dirty="0">
              <a:solidFill>
                <a:schemeClr val="tx1">
                  <a:lumMod val="95000"/>
                </a:schemeClr>
              </a:solidFill>
              <a:effectLst/>
              <a:latin typeface="RO Sans"/>
            </a:endParaRPr>
          </a:p>
          <a:p>
            <a:pPr marL="342900" indent="-342900" algn="l">
              <a:buFont typeface="Arial" panose="020B0604020202020204" pitchFamily="34" charset="0"/>
              <a:buChar char="•"/>
            </a:pPr>
            <a:r>
              <a:rPr lang="nl-NL" b="0" i="0" dirty="0">
                <a:solidFill>
                  <a:schemeClr val="tx1">
                    <a:lumMod val="95000"/>
                  </a:schemeClr>
                </a:solidFill>
                <a:effectLst/>
                <a:latin typeface="RO Sans"/>
              </a:rPr>
              <a:t>Een dierentuin wordt gedefinieerd als: “een permanente inrichting waar levende dieren van wilde diersoorten worden gehouden </a:t>
            </a:r>
            <a:r>
              <a:rPr lang="nl-NL" b="1" i="0" dirty="0">
                <a:solidFill>
                  <a:schemeClr val="tx1">
                    <a:lumMod val="95000"/>
                  </a:schemeClr>
                </a:solidFill>
                <a:effectLst/>
                <a:latin typeface="RO Sans"/>
              </a:rPr>
              <a:t>om te worden tentoongesteld aan het publiek</a:t>
            </a:r>
            <a:r>
              <a:rPr lang="nl-NL" b="0" i="0" dirty="0">
                <a:solidFill>
                  <a:schemeClr val="tx1">
                    <a:lumMod val="95000"/>
                  </a:schemeClr>
                </a:solidFill>
                <a:effectLst/>
                <a:latin typeface="RO Sans"/>
              </a:rPr>
              <a:t> gedurende minstens zeven dagen per jaar.”</a:t>
            </a:r>
          </a:p>
          <a:p>
            <a:pPr marL="342900" indent="-342900" algn="l">
              <a:buFont typeface="Arial" panose="020B0604020202020204" pitchFamily="34" charset="0"/>
              <a:buChar char="•"/>
            </a:pPr>
            <a:endParaRPr lang="nl-NL" b="0" i="0" dirty="0">
              <a:solidFill>
                <a:schemeClr val="tx1">
                  <a:lumMod val="95000"/>
                </a:schemeClr>
              </a:solidFill>
              <a:effectLst/>
              <a:latin typeface="RO Sans"/>
            </a:endParaRPr>
          </a:p>
          <a:p>
            <a:pPr marL="342900" indent="-342900" algn="l">
              <a:buFont typeface="Arial" panose="020B0604020202020204" pitchFamily="34" charset="0"/>
              <a:buChar char="•"/>
            </a:pPr>
            <a:r>
              <a:rPr lang="nl-NL" b="1" i="0" dirty="0">
                <a:solidFill>
                  <a:schemeClr val="tx1">
                    <a:lumMod val="95000"/>
                  </a:schemeClr>
                </a:solidFill>
                <a:effectLst/>
                <a:latin typeface="RO Sans"/>
              </a:rPr>
              <a:t>Dierenwinkels en circussen</a:t>
            </a:r>
            <a:r>
              <a:rPr lang="nl-NL" b="0" i="0" dirty="0">
                <a:solidFill>
                  <a:schemeClr val="tx1">
                    <a:lumMod val="95000"/>
                  </a:schemeClr>
                </a:solidFill>
                <a:effectLst/>
                <a:latin typeface="RO Sans"/>
              </a:rPr>
              <a:t> worden uitgesloten uit de richtlijn.</a:t>
            </a:r>
            <a:br>
              <a:rPr lang="nl-NL" b="0" i="0" dirty="0">
                <a:solidFill>
                  <a:schemeClr val="tx1">
                    <a:lumMod val="95000"/>
                  </a:schemeClr>
                </a:solidFill>
                <a:effectLst/>
                <a:latin typeface="RO Sans"/>
              </a:rPr>
            </a:br>
            <a:endParaRPr lang="nl-NL" b="0" i="0" dirty="0">
              <a:solidFill>
                <a:schemeClr val="tx1">
                  <a:lumMod val="95000"/>
                </a:schemeClr>
              </a:solidFill>
              <a:effectLst/>
              <a:latin typeface="RO Sans"/>
            </a:endParaRPr>
          </a:p>
          <a:p>
            <a:pPr marL="342900" indent="-342900" algn="l">
              <a:buFont typeface="Arial" panose="020B0604020202020204" pitchFamily="34" charset="0"/>
              <a:buChar char="•"/>
            </a:pPr>
            <a:r>
              <a:rPr lang="nl-NL" b="0" i="0" dirty="0">
                <a:solidFill>
                  <a:schemeClr val="tx1">
                    <a:lumMod val="95000"/>
                  </a:schemeClr>
                </a:solidFill>
                <a:effectLst/>
                <a:latin typeface="RO Sans"/>
              </a:rPr>
              <a:t>EU-landen kunnen ook bepaalde inrichtingen een afwijking van de vereisten van deze richtlijn </a:t>
            </a:r>
            <a:br>
              <a:rPr lang="nl-NL" b="0" i="0" dirty="0">
                <a:solidFill>
                  <a:schemeClr val="tx1">
                    <a:lumMod val="95000"/>
                  </a:schemeClr>
                </a:solidFill>
                <a:effectLst/>
                <a:latin typeface="RO Sans"/>
              </a:rPr>
            </a:br>
            <a:r>
              <a:rPr lang="nl-NL" b="0" i="0" dirty="0">
                <a:solidFill>
                  <a:schemeClr val="tx1">
                    <a:lumMod val="95000"/>
                  </a:schemeClr>
                </a:solidFill>
                <a:effectLst/>
                <a:latin typeface="RO Sans"/>
              </a:rPr>
              <a:t>verlenen, indien zij geen </a:t>
            </a:r>
            <a:r>
              <a:rPr lang="nl-NL" b="1" i="0" dirty="0">
                <a:solidFill>
                  <a:schemeClr val="tx1">
                    <a:lumMod val="95000"/>
                  </a:schemeClr>
                </a:solidFill>
                <a:effectLst/>
                <a:latin typeface="RO Sans"/>
              </a:rPr>
              <a:t>aanzienlijk aantal dieren of diersoorten</a:t>
            </a:r>
            <a:r>
              <a:rPr lang="nl-NL" b="0" i="0" dirty="0">
                <a:solidFill>
                  <a:schemeClr val="tx1">
                    <a:lumMod val="95000"/>
                  </a:schemeClr>
                </a:solidFill>
                <a:effectLst/>
                <a:latin typeface="RO Sans"/>
              </a:rPr>
              <a:t> aan het publiek tentoonstellen </a:t>
            </a:r>
            <a:br>
              <a:rPr lang="nl-NL" b="0" i="0" dirty="0">
                <a:solidFill>
                  <a:schemeClr val="tx1">
                    <a:lumMod val="95000"/>
                  </a:schemeClr>
                </a:solidFill>
                <a:effectLst/>
                <a:latin typeface="RO Sans"/>
              </a:rPr>
            </a:br>
            <a:r>
              <a:rPr lang="nl-NL" b="0" i="0" dirty="0">
                <a:solidFill>
                  <a:schemeClr val="tx1">
                    <a:lumMod val="95000"/>
                  </a:schemeClr>
                </a:solidFill>
                <a:effectLst/>
                <a:latin typeface="RO Sans"/>
              </a:rPr>
              <a:t>en indien de afwijking de doelstellingen van deze richtlijn niet in het gedrang brengt.</a:t>
            </a:r>
          </a:p>
        </p:txBody>
      </p:sp>
      <p:sp>
        <p:nvSpPr>
          <p:cNvPr id="6" name="Tekstvak 5">
            <a:extLst>
              <a:ext uri="{FF2B5EF4-FFF2-40B4-BE49-F238E27FC236}">
                <a16:creationId xmlns:a16="http://schemas.microsoft.com/office/drawing/2014/main" id="{30F0E697-9F48-BD0D-20F5-785B5F6F4E4F}"/>
              </a:ext>
            </a:extLst>
          </p:cNvPr>
          <p:cNvSpPr txBox="1"/>
          <p:nvPr/>
        </p:nvSpPr>
        <p:spPr>
          <a:xfrm>
            <a:off x="684212" y="208181"/>
            <a:ext cx="8804845" cy="523220"/>
          </a:xfrm>
          <a:prstGeom prst="rect">
            <a:avLst/>
          </a:prstGeom>
          <a:noFill/>
        </p:spPr>
        <p:txBody>
          <a:bodyPr wrap="square">
            <a:spAutoFit/>
          </a:bodyPr>
          <a:lstStyle/>
          <a:p>
            <a:r>
              <a:rPr lang="nl-NL" sz="2800" b="1" u="sng" dirty="0">
                <a:solidFill>
                  <a:schemeClr val="tx1">
                    <a:lumMod val="95000"/>
                  </a:schemeClr>
                </a:solidFill>
                <a:latin typeface="RO Sans"/>
              </a:rPr>
              <a:t>Richtlijn goede praktijken voor dierentuinen in de EU</a:t>
            </a:r>
            <a:r>
              <a:rPr lang="nl-NL" sz="2800" u="sng" dirty="0">
                <a:solidFill>
                  <a:schemeClr val="tx1">
                    <a:lumMod val="95000"/>
                  </a:schemeClr>
                </a:solidFill>
                <a:latin typeface="RO Sans"/>
              </a:rPr>
              <a:t> </a:t>
            </a:r>
            <a:endParaRPr lang="nl-NL" sz="2800" u="sng" dirty="0"/>
          </a:p>
        </p:txBody>
      </p:sp>
      <p:pic>
        <p:nvPicPr>
          <p:cNvPr id="3" name="Afbeelding 2" descr="Afbeelding met tekst, Lettertype, Graphics, grafische vormgeving&#10;&#10;Automatisch gegenereerde beschrijving">
            <a:extLst>
              <a:ext uri="{FF2B5EF4-FFF2-40B4-BE49-F238E27FC236}">
                <a16:creationId xmlns:a16="http://schemas.microsoft.com/office/drawing/2014/main" id="{59D3F6F5-B2A3-9C09-38BF-1DDB6069E1B4}"/>
              </a:ext>
            </a:extLst>
          </p:cNvPr>
          <p:cNvPicPr>
            <a:picLocks noChangeAspect="1"/>
          </p:cNvPicPr>
          <p:nvPr/>
        </p:nvPicPr>
        <p:blipFill>
          <a:blip r:embed="rId2"/>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4293433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6E36E149-AE95-00CE-687B-B8DB5BFE3A83}"/>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2" name="Straight Connector 11">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8" name="Rectangle 17">
            <a:extLst>
              <a:ext uri="{FF2B5EF4-FFF2-40B4-BE49-F238E27FC236}">
                <a16:creationId xmlns:a16="http://schemas.microsoft.com/office/drawing/2014/main" id="{929448D9-8F1D-4CFE-93BA-E0272F0DBD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kstvak 4">
            <a:extLst>
              <a:ext uri="{FF2B5EF4-FFF2-40B4-BE49-F238E27FC236}">
                <a16:creationId xmlns:a16="http://schemas.microsoft.com/office/drawing/2014/main" id="{96A40093-C182-98D7-07C3-ECCCBB79AD4A}"/>
              </a:ext>
            </a:extLst>
          </p:cNvPr>
          <p:cNvSpPr txBox="1"/>
          <p:nvPr/>
        </p:nvSpPr>
        <p:spPr>
          <a:xfrm>
            <a:off x="356408" y="-111744"/>
            <a:ext cx="8464195" cy="1507067"/>
          </a:xfrm>
          <a:prstGeom prst="rect">
            <a:avLst/>
          </a:prstGeom>
        </p:spPr>
        <p:txBody>
          <a:bodyPr vert="horz" lIns="91440" tIns="45720" rIns="91440" bIns="45720" rtlCol="0" anchor="ctr">
            <a:normAutofit/>
          </a:bodyPr>
          <a:lstStyle/>
          <a:p>
            <a:pPr algn="ctr">
              <a:spcBef>
                <a:spcPct val="0"/>
              </a:spcBef>
              <a:spcAft>
                <a:spcPts val="600"/>
              </a:spcAft>
            </a:pPr>
            <a:r>
              <a:rPr lang="en-US" sz="2800" b="1" cap="all" dirty="0" err="1">
                <a:ln w="3175" cmpd="sng">
                  <a:noFill/>
                </a:ln>
                <a:latin typeface="+mj-lt"/>
                <a:ea typeface="+mj-ea"/>
                <a:cs typeface="+mj-cs"/>
              </a:rPr>
              <a:t>Richtlijn</a:t>
            </a:r>
            <a:r>
              <a:rPr lang="en-US" sz="2800" b="1" cap="all" dirty="0">
                <a:ln w="3175" cmpd="sng">
                  <a:noFill/>
                </a:ln>
                <a:latin typeface="+mj-lt"/>
                <a:ea typeface="+mj-ea"/>
                <a:cs typeface="+mj-cs"/>
              </a:rPr>
              <a:t> </a:t>
            </a:r>
            <a:r>
              <a:rPr lang="en-US" sz="2800" b="1" cap="all" dirty="0" err="1">
                <a:ln w="3175" cmpd="sng">
                  <a:noFill/>
                </a:ln>
                <a:latin typeface="+mj-lt"/>
                <a:ea typeface="+mj-ea"/>
                <a:cs typeface="+mj-cs"/>
              </a:rPr>
              <a:t>goede</a:t>
            </a:r>
            <a:r>
              <a:rPr lang="en-US" sz="2800" b="1" cap="all" dirty="0">
                <a:ln w="3175" cmpd="sng">
                  <a:noFill/>
                </a:ln>
                <a:latin typeface="+mj-lt"/>
                <a:ea typeface="+mj-ea"/>
                <a:cs typeface="+mj-cs"/>
              </a:rPr>
              <a:t> </a:t>
            </a:r>
            <a:r>
              <a:rPr lang="en-US" sz="2800" b="1" cap="all" dirty="0" err="1">
                <a:ln w="3175" cmpd="sng">
                  <a:noFill/>
                </a:ln>
                <a:latin typeface="+mj-lt"/>
                <a:ea typeface="+mj-ea"/>
                <a:cs typeface="+mj-cs"/>
              </a:rPr>
              <a:t>praktijken</a:t>
            </a:r>
            <a:r>
              <a:rPr lang="en-US" sz="2800" b="1" cap="all" dirty="0">
                <a:ln w="3175" cmpd="sng">
                  <a:noFill/>
                </a:ln>
                <a:latin typeface="+mj-lt"/>
                <a:ea typeface="+mj-ea"/>
                <a:cs typeface="+mj-cs"/>
              </a:rPr>
              <a:t> </a:t>
            </a:r>
            <a:r>
              <a:rPr lang="en-US" sz="2800" b="1" cap="all" dirty="0" err="1">
                <a:ln w="3175" cmpd="sng">
                  <a:noFill/>
                </a:ln>
                <a:latin typeface="+mj-lt"/>
                <a:ea typeface="+mj-ea"/>
                <a:cs typeface="+mj-cs"/>
              </a:rPr>
              <a:t>voor</a:t>
            </a:r>
            <a:r>
              <a:rPr lang="en-US" sz="2800" b="1" cap="all" dirty="0">
                <a:ln w="3175" cmpd="sng">
                  <a:noFill/>
                </a:ln>
                <a:latin typeface="+mj-lt"/>
                <a:ea typeface="+mj-ea"/>
                <a:cs typeface="+mj-cs"/>
              </a:rPr>
              <a:t> </a:t>
            </a:r>
            <a:r>
              <a:rPr lang="en-US" sz="2800" b="1" cap="all" dirty="0" err="1">
                <a:ln w="3175" cmpd="sng">
                  <a:noFill/>
                </a:ln>
                <a:latin typeface="+mj-lt"/>
                <a:ea typeface="+mj-ea"/>
                <a:cs typeface="+mj-cs"/>
              </a:rPr>
              <a:t>dierentuinen</a:t>
            </a:r>
            <a:r>
              <a:rPr lang="en-US" sz="2800" b="1" cap="all" dirty="0">
                <a:ln w="3175" cmpd="sng">
                  <a:noFill/>
                </a:ln>
                <a:latin typeface="+mj-lt"/>
                <a:ea typeface="+mj-ea"/>
                <a:cs typeface="+mj-cs"/>
              </a:rPr>
              <a:t> in de EU</a:t>
            </a:r>
            <a:r>
              <a:rPr lang="en-US" sz="2800" cap="all" dirty="0">
                <a:ln w="3175" cmpd="sng">
                  <a:noFill/>
                </a:ln>
                <a:latin typeface="+mj-lt"/>
                <a:ea typeface="+mj-ea"/>
                <a:cs typeface="+mj-cs"/>
              </a:rPr>
              <a:t> </a:t>
            </a:r>
          </a:p>
        </p:txBody>
      </p:sp>
      <p:sp>
        <p:nvSpPr>
          <p:cNvPr id="4" name="Tekstvak 3">
            <a:extLst>
              <a:ext uri="{FF2B5EF4-FFF2-40B4-BE49-F238E27FC236}">
                <a16:creationId xmlns:a16="http://schemas.microsoft.com/office/drawing/2014/main" id="{E001D9C2-77A7-8560-E50A-9DB3642B8EFD}"/>
              </a:ext>
            </a:extLst>
          </p:cNvPr>
          <p:cNvSpPr txBox="1"/>
          <p:nvPr/>
        </p:nvSpPr>
        <p:spPr>
          <a:xfrm>
            <a:off x="226472" y="1507067"/>
            <a:ext cx="8356270" cy="4924276"/>
          </a:xfrm>
          <a:prstGeom prst="rect">
            <a:avLst/>
          </a:prstGeom>
        </p:spPr>
        <p:txBody>
          <a:bodyPr vert="horz" lIns="91440" tIns="45720" rIns="91440" bIns="45720" rtlCol="0" anchor="ctr">
            <a:normAutofit/>
          </a:bodyPr>
          <a:lstStyle/>
          <a:p>
            <a:pPr>
              <a:lnSpc>
                <a:spcPct val="90000"/>
              </a:lnSpc>
              <a:spcBef>
                <a:spcPct val="20000"/>
              </a:spcBef>
              <a:spcAft>
                <a:spcPts val="600"/>
              </a:spcAft>
              <a:buClr>
                <a:schemeClr val="tx1"/>
              </a:buClr>
              <a:buSzPct val="80000"/>
            </a:pPr>
            <a:r>
              <a:rPr lang="nl-NL" sz="2400" b="1" i="0" dirty="0">
                <a:solidFill>
                  <a:schemeClr val="tx1">
                    <a:lumMod val="95000"/>
                  </a:schemeClr>
                </a:solidFill>
                <a:latin typeface="RO Sans"/>
              </a:rPr>
              <a:t>Om een exploitatievergunning te krijgen, moeten dierentuinen:</a:t>
            </a:r>
            <a:br>
              <a:rPr lang="nl-NL" sz="2400" b="1" i="0" dirty="0">
                <a:solidFill>
                  <a:schemeClr val="tx1">
                    <a:lumMod val="95000"/>
                  </a:schemeClr>
                </a:solidFill>
                <a:latin typeface="RO Sans"/>
              </a:rPr>
            </a:br>
            <a:endParaRPr lang="nl-NL" sz="2400" b="1" i="0" dirty="0">
              <a:solidFill>
                <a:schemeClr val="tx1">
                  <a:lumMod val="95000"/>
                </a:schemeClr>
              </a:solidFill>
              <a:latin typeface="RO Sans"/>
            </a:endParaRPr>
          </a:p>
          <a:p>
            <a:pPr marL="342900" indent="-342900">
              <a:lnSpc>
                <a:spcPct val="90000"/>
              </a:lnSpc>
              <a:spcBef>
                <a:spcPct val="20000"/>
              </a:spcBef>
              <a:spcAft>
                <a:spcPts val="600"/>
              </a:spcAft>
              <a:buClr>
                <a:schemeClr val="tx1"/>
              </a:buClr>
              <a:buSzPct val="80000"/>
              <a:buFont typeface="Wingdings 3" panose="05040102010807070707" pitchFamily="18" charset="2"/>
              <a:buChar char=""/>
            </a:pPr>
            <a:r>
              <a:rPr lang="nl-NL" sz="2400" b="1" u="sng" dirty="0">
                <a:solidFill>
                  <a:schemeClr val="tx1">
                    <a:lumMod val="95000"/>
                  </a:schemeClr>
                </a:solidFill>
                <a:latin typeface="RO Sans"/>
              </a:rPr>
              <a:t>D</a:t>
            </a:r>
            <a:r>
              <a:rPr lang="nl-NL" sz="2400" b="1" i="0" u="sng" dirty="0">
                <a:solidFill>
                  <a:schemeClr val="tx1">
                    <a:lumMod val="95000"/>
                  </a:schemeClr>
                </a:solidFill>
                <a:latin typeface="RO Sans"/>
              </a:rPr>
              <a:t>eelnemen aan onderzoek</a:t>
            </a:r>
            <a:r>
              <a:rPr lang="nl-NL" sz="2400" b="0" i="0" u="sng" dirty="0">
                <a:solidFill>
                  <a:schemeClr val="tx1">
                    <a:lumMod val="95000"/>
                  </a:schemeClr>
                </a:solidFill>
                <a:latin typeface="RO Sans"/>
              </a:rPr>
              <a:t> </a:t>
            </a:r>
            <a:r>
              <a:rPr lang="nl-NL" sz="2400" b="0" i="0" dirty="0">
                <a:solidFill>
                  <a:schemeClr val="tx1">
                    <a:lumMod val="95000"/>
                  </a:schemeClr>
                </a:solidFill>
                <a:latin typeface="RO Sans"/>
              </a:rPr>
              <a:t>waarvan de resultaten bijdragen aan de instandhouding van diersoorten, de uitwisseling van informatie in verband met de instandhouding van diersoorten en/of de voortplanting in gevangenschap (herstel van de populatie, herintroduceren van soorten in hun natuurlijke omgeving…);</a:t>
            </a:r>
          </a:p>
          <a:p>
            <a:pPr marL="342900" indent="-342900">
              <a:lnSpc>
                <a:spcPct val="90000"/>
              </a:lnSpc>
              <a:spcBef>
                <a:spcPct val="20000"/>
              </a:spcBef>
              <a:spcAft>
                <a:spcPts val="600"/>
              </a:spcAft>
              <a:buClr>
                <a:schemeClr val="tx1"/>
              </a:buClr>
              <a:buSzPct val="80000"/>
              <a:buFont typeface="Wingdings 3" panose="05040102010807070707" pitchFamily="18" charset="2"/>
              <a:buChar char=""/>
            </a:pPr>
            <a:r>
              <a:rPr lang="nl-NL" sz="2400" b="1" u="sng" dirty="0">
                <a:solidFill>
                  <a:schemeClr val="tx1">
                    <a:lumMod val="95000"/>
                  </a:schemeClr>
                </a:solidFill>
                <a:latin typeface="RO Sans"/>
              </a:rPr>
              <a:t>V</a:t>
            </a:r>
            <a:r>
              <a:rPr lang="nl-NL" sz="2400" b="1" i="0" u="sng" dirty="0">
                <a:solidFill>
                  <a:schemeClr val="tx1">
                    <a:lumMod val="95000"/>
                  </a:schemeClr>
                </a:solidFill>
                <a:latin typeface="RO Sans"/>
              </a:rPr>
              <a:t>oorlichting</a:t>
            </a:r>
            <a:r>
              <a:rPr lang="nl-NL" sz="2400" b="0" i="0" u="sng" dirty="0">
                <a:solidFill>
                  <a:schemeClr val="tx1">
                    <a:lumMod val="95000"/>
                  </a:schemeClr>
                </a:solidFill>
                <a:latin typeface="RO Sans"/>
              </a:rPr>
              <a:t> en </a:t>
            </a:r>
            <a:r>
              <a:rPr lang="nl-NL" sz="2400" b="1" i="0" u="sng" dirty="0">
                <a:solidFill>
                  <a:schemeClr val="tx1">
                    <a:lumMod val="95000"/>
                  </a:schemeClr>
                </a:solidFill>
                <a:latin typeface="RO Sans"/>
              </a:rPr>
              <a:t>bewustmaking</a:t>
            </a:r>
            <a:r>
              <a:rPr lang="nl-NL" sz="2400" b="0" i="0" u="sng" dirty="0">
                <a:solidFill>
                  <a:schemeClr val="tx1">
                    <a:lumMod val="95000"/>
                  </a:schemeClr>
                </a:solidFill>
                <a:latin typeface="RO Sans"/>
              </a:rPr>
              <a:t> </a:t>
            </a:r>
            <a:r>
              <a:rPr lang="nl-NL" sz="2400" b="0" i="0" dirty="0">
                <a:solidFill>
                  <a:schemeClr val="tx1">
                    <a:lumMod val="95000"/>
                  </a:schemeClr>
                </a:solidFill>
                <a:latin typeface="RO Sans"/>
              </a:rPr>
              <a:t>van het publiek in verband met de instandhouding van de biodiversiteit bevorderen, met name door het verstrekken van informatie over de getoonde soorten en hun natuurlijke habitats;</a:t>
            </a:r>
          </a:p>
        </p:txBody>
      </p:sp>
      <p:sp>
        <p:nvSpPr>
          <p:cNvPr id="2" name="Tijdelijke aanduiding voor voettekst 1">
            <a:extLst>
              <a:ext uri="{FF2B5EF4-FFF2-40B4-BE49-F238E27FC236}">
                <a16:creationId xmlns:a16="http://schemas.microsoft.com/office/drawing/2014/main" id="{359154AE-5DD4-D185-CB35-C2B18980304B}"/>
              </a:ext>
            </a:extLst>
          </p:cNvPr>
          <p:cNvSpPr>
            <a:spLocks noGrp="1"/>
          </p:cNvSpPr>
          <p:nvPr>
            <p:ph type="ftr" sz="quarter" idx="11"/>
          </p:nvPr>
        </p:nvSpPr>
        <p:spPr>
          <a:xfrm>
            <a:off x="684212" y="6172200"/>
            <a:ext cx="7543800" cy="365125"/>
          </a:xfrm>
        </p:spPr>
        <p:txBody>
          <a:bodyPr vert="horz" lIns="91440" tIns="45720" rIns="91440" bIns="45720" rtlCol="0" anchor="t">
            <a:normAutofit/>
          </a:bodyPr>
          <a:lstStyle/>
          <a:p>
            <a:pPr defTabSz="914400">
              <a:spcAft>
                <a:spcPts val="600"/>
              </a:spcAft>
            </a:pPr>
            <a:r>
              <a:rPr lang="en-US" b="0" i="0" kern="1200" spc="200" noProof="0">
                <a:solidFill>
                  <a:schemeClr val="bg2">
                    <a:lumMod val="50000"/>
                  </a:schemeClr>
                </a:solidFill>
                <a:effectLst/>
                <a:latin typeface="+mn-lt"/>
                <a:ea typeface="+mn-ea"/>
                <a:cs typeface="+mn-cs"/>
              </a:rPr>
              <a:t>©ZooCo Zoo COnsultancy - 2024 -</a:t>
            </a:r>
          </a:p>
        </p:txBody>
      </p:sp>
      <p:pic>
        <p:nvPicPr>
          <p:cNvPr id="7" name="Picture 6" descr="Eclectus papegaai die neerkomt">
            <a:extLst>
              <a:ext uri="{FF2B5EF4-FFF2-40B4-BE49-F238E27FC236}">
                <a16:creationId xmlns:a16="http://schemas.microsoft.com/office/drawing/2014/main" id="{886E0A55-C3FC-143D-1C7A-3BE53F6E668A}"/>
              </a:ext>
            </a:extLst>
          </p:cNvPr>
          <p:cNvPicPr>
            <a:picLocks noChangeAspect="1"/>
          </p:cNvPicPr>
          <p:nvPr/>
        </p:nvPicPr>
        <p:blipFill>
          <a:blip r:embed="rId2"/>
          <a:srcRect l="13141" r="13141"/>
          <a:stretch/>
        </p:blipFill>
        <p:spPr>
          <a:xfrm>
            <a:off x="8820603" y="10"/>
            <a:ext cx="3371397" cy="6857990"/>
          </a:xfrm>
          <a:prstGeom prst="rect">
            <a:avLst/>
          </a:prstGeom>
          <a:effectLst>
            <a:innerShdw blurRad="57150" dist="38100" dir="14460000">
              <a:prstClr val="black">
                <a:alpha val="70000"/>
              </a:prstClr>
            </a:innerShdw>
          </a:effectLst>
        </p:spPr>
      </p:pic>
      <p:grpSp>
        <p:nvGrpSpPr>
          <p:cNvPr id="20" name="Group 19">
            <a:extLst>
              <a:ext uri="{FF2B5EF4-FFF2-40B4-BE49-F238E27FC236}">
                <a16:creationId xmlns:a16="http://schemas.microsoft.com/office/drawing/2014/main" id="{94749DEA-AC6C-4834-A330-03A1796B89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1" name="Straight Connector 20">
              <a:extLst>
                <a:ext uri="{FF2B5EF4-FFF2-40B4-BE49-F238E27FC236}">
                  <a16:creationId xmlns:a16="http://schemas.microsoft.com/office/drawing/2014/main" id="{20CBC5D1-BAF0-454E-9D7C-68370AA954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8ABB9F45-32F7-4915-A94F-F1E34B32DED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94EA6F09-00FD-4C50-A2DF-D0B1CC4C9AB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B8B975B-2618-4734-A401-FAB7451901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EF4B123-0577-4F10-986B-6BD86396AB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3" name="Afbeelding 2" descr="Afbeelding met tekst, Lettertype, Graphics, grafische vormgeving&#10;&#10;Automatisch gegenereerde beschrijving">
            <a:extLst>
              <a:ext uri="{FF2B5EF4-FFF2-40B4-BE49-F238E27FC236}">
                <a16:creationId xmlns:a16="http://schemas.microsoft.com/office/drawing/2014/main" id="{69E1DE50-708A-C9B4-DD89-3F5DB7C81273}"/>
              </a:ext>
            </a:extLst>
          </p:cNvPr>
          <p:cNvPicPr>
            <a:picLocks noChangeAspect="1"/>
          </p:cNvPicPr>
          <p:nvPr/>
        </p:nvPicPr>
        <p:blipFill>
          <a:blip r:embed="rId3"/>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2055121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6E149-AE95-00CE-687B-B8DB5BFE3A83}"/>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96A40093-C182-98D7-07C3-ECCCBB79AD4A}"/>
              </a:ext>
            </a:extLst>
          </p:cNvPr>
          <p:cNvSpPr txBox="1"/>
          <p:nvPr/>
        </p:nvSpPr>
        <p:spPr>
          <a:xfrm>
            <a:off x="277977" y="-67734"/>
            <a:ext cx="8464195" cy="1507067"/>
          </a:xfrm>
          <a:prstGeom prst="rect">
            <a:avLst/>
          </a:prstGeom>
        </p:spPr>
        <p:txBody>
          <a:bodyPr vert="horz" lIns="91440" tIns="45720" rIns="91440" bIns="45720" rtlCol="0" anchor="ctr">
            <a:normAutofit/>
          </a:bodyPr>
          <a:lstStyle/>
          <a:p>
            <a:pPr algn="ctr">
              <a:spcBef>
                <a:spcPct val="0"/>
              </a:spcBef>
              <a:spcAft>
                <a:spcPts val="600"/>
              </a:spcAft>
            </a:pPr>
            <a:r>
              <a:rPr lang="en-US" sz="2800" b="1" cap="all" dirty="0" err="1">
                <a:ln w="3175" cmpd="sng">
                  <a:noFill/>
                </a:ln>
                <a:latin typeface="+mj-lt"/>
                <a:ea typeface="+mj-ea"/>
                <a:cs typeface="+mj-cs"/>
              </a:rPr>
              <a:t>Richtlijn</a:t>
            </a:r>
            <a:r>
              <a:rPr lang="en-US" sz="2800" b="1" cap="all" dirty="0">
                <a:ln w="3175" cmpd="sng">
                  <a:noFill/>
                </a:ln>
                <a:latin typeface="+mj-lt"/>
                <a:ea typeface="+mj-ea"/>
                <a:cs typeface="+mj-cs"/>
              </a:rPr>
              <a:t> </a:t>
            </a:r>
            <a:r>
              <a:rPr lang="en-US" sz="2800" b="1" cap="all" dirty="0" err="1">
                <a:ln w="3175" cmpd="sng">
                  <a:noFill/>
                </a:ln>
                <a:latin typeface="+mj-lt"/>
                <a:ea typeface="+mj-ea"/>
                <a:cs typeface="+mj-cs"/>
              </a:rPr>
              <a:t>goede</a:t>
            </a:r>
            <a:r>
              <a:rPr lang="en-US" sz="2800" b="1" cap="all" dirty="0">
                <a:ln w="3175" cmpd="sng">
                  <a:noFill/>
                </a:ln>
                <a:latin typeface="+mj-lt"/>
                <a:ea typeface="+mj-ea"/>
                <a:cs typeface="+mj-cs"/>
              </a:rPr>
              <a:t> </a:t>
            </a:r>
            <a:r>
              <a:rPr lang="en-US" sz="2800" b="1" cap="all" dirty="0" err="1">
                <a:ln w="3175" cmpd="sng">
                  <a:noFill/>
                </a:ln>
                <a:latin typeface="+mj-lt"/>
                <a:ea typeface="+mj-ea"/>
                <a:cs typeface="+mj-cs"/>
              </a:rPr>
              <a:t>praktijken</a:t>
            </a:r>
            <a:r>
              <a:rPr lang="en-US" sz="2800" b="1" cap="all" dirty="0">
                <a:ln w="3175" cmpd="sng">
                  <a:noFill/>
                </a:ln>
                <a:latin typeface="+mj-lt"/>
                <a:ea typeface="+mj-ea"/>
                <a:cs typeface="+mj-cs"/>
              </a:rPr>
              <a:t> </a:t>
            </a:r>
            <a:r>
              <a:rPr lang="en-US" sz="2800" b="1" cap="all" dirty="0" err="1">
                <a:ln w="3175" cmpd="sng">
                  <a:noFill/>
                </a:ln>
                <a:latin typeface="+mj-lt"/>
                <a:ea typeface="+mj-ea"/>
                <a:cs typeface="+mj-cs"/>
              </a:rPr>
              <a:t>voor</a:t>
            </a:r>
            <a:r>
              <a:rPr lang="en-US" sz="2800" b="1" cap="all" dirty="0">
                <a:ln w="3175" cmpd="sng">
                  <a:noFill/>
                </a:ln>
                <a:latin typeface="+mj-lt"/>
                <a:ea typeface="+mj-ea"/>
                <a:cs typeface="+mj-cs"/>
              </a:rPr>
              <a:t> </a:t>
            </a:r>
            <a:r>
              <a:rPr lang="en-US" sz="2800" b="1" cap="all" dirty="0" err="1">
                <a:ln w="3175" cmpd="sng">
                  <a:noFill/>
                </a:ln>
                <a:latin typeface="+mj-lt"/>
                <a:ea typeface="+mj-ea"/>
                <a:cs typeface="+mj-cs"/>
              </a:rPr>
              <a:t>dierentuinen</a:t>
            </a:r>
            <a:r>
              <a:rPr lang="en-US" sz="2800" b="1" cap="all" dirty="0">
                <a:ln w="3175" cmpd="sng">
                  <a:noFill/>
                </a:ln>
                <a:latin typeface="+mj-lt"/>
                <a:ea typeface="+mj-ea"/>
                <a:cs typeface="+mj-cs"/>
              </a:rPr>
              <a:t> in de EU</a:t>
            </a:r>
            <a:r>
              <a:rPr lang="en-US" sz="2800" cap="all" dirty="0">
                <a:ln w="3175" cmpd="sng">
                  <a:noFill/>
                </a:ln>
                <a:latin typeface="+mj-lt"/>
                <a:ea typeface="+mj-ea"/>
                <a:cs typeface="+mj-cs"/>
              </a:rPr>
              <a:t> </a:t>
            </a:r>
          </a:p>
        </p:txBody>
      </p:sp>
      <p:sp>
        <p:nvSpPr>
          <p:cNvPr id="4" name="Tekstvak 3">
            <a:extLst>
              <a:ext uri="{FF2B5EF4-FFF2-40B4-BE49-F238E27FC236}">
                <a16:creationId xmlns:a16="http://schemas.microsoft.com/office/drawing/2014/main" id="{E001D9C2-77A7-8560-E50A-9DB3642B8EFD}"/>
              </a:ext>
            </a:extLst>
          </p:cNvPr>
          <p:cNvSpPr txBox="1"/>
          <p:nvPr/>
        </p:nvSpPr>
        <p:spPr>
          <a:xfrm>
            <a:off x="292191" y="1121254"/>
            <a:ext cx="8356270" cy="4924276"/>
          </a:xfrm>
          <a:prstGeom prst="rect">
            <a:avLst/>
          </a:prstGeom>
        </p:spPr>
        <p:txBody>
          <a:bodyPr vert="horz" lIns="91440" tIns="45720" rIns="91440" bIns="45720" rtlCol="0" anchor="ctr">
            <a:normAutofit/>
          </a:bodyPr>
          <a:lstStyle/>
          <a:p>
            <a:pPr marL="342900" indent="-342900">
              <a:lnSpc>
                <a:spcPct val="90000"/>
              </a:lnSpc>
              <a:spcBef>
                <a:spcPct val="20000"/>
              </a:spcBef>
              <a:spcAft>
                <a:spcPts val="600"/>
              </a:spcAft>
              <a:buClr>
                <a:schemeClr val="tx1"/>
              </a:buClr>
              <a:buSzPct val="80000"/>
              <a:buFont typeface="Wingdings 3" panose="05040102010807070707" pitchFamily="18" charset="2"/>
              <a:buChar char=""/>
            </a:pPr>
            <a:r>
              <a:rPr lang="nl-NL" sz="2000" dirty="0">
                <a:solidFill>
                  <a:schemeClr val="tx1">
                    <a:lumMod val="95000"/>
                  </a:schemeClr>
                </a:solidFill>
                <a:latin typeface="RO Sans"/>
              </a:rPr>
              <a:t>D</a:t>
            </a:r>
            <a:r>
              <a:rPr lang="nl-NL" sz="2000" b="0" i="0" dirty="0">
                <a:solidFill>
                  <a:schemeClr val="tx1">
                    <a:lumMod val="95000"/>
                  </a:schemeClr>
                </a:solidFill>
                <a:latin typeface="RO Sans"/>
              </a:rPr>
              <a:t>e dieren op zodanige wijze huisvesten dat ernaar wordt gestreefd te </a:t>
            </a:r>
            <a:r>
              <a:rPr lang="nl-NL" sz="2000" b="1" i="0" u="sng" dirty="0">
                <a:solidFill>
                  <a:schemeClr val="tx1">
                    <a:lumMod val="95000"/>
                  </a:schemeClr>
                </a:solidFill>
                <a:latin typeface="RO Sans"/>
              </a:rPr>
              <a:t>voldoen aan de biologische behoeften en de behoeften inzake instandhouding van iedere soort</a:t>
            </a:r>
            <a:r>
              <a:rPr lang="nl-NL" sz="2000" b="0" i="0" dirty="0">
                <a:solidFill>
                  <a:schemeClr val="tx1">
                    <a:lumMod val="95000"/>
                  </a:schemeClr>
                </a:solidFill>
                <a:latin typeface="RO Sans"/>
              </a:rPr>
              <a:t>, onder meer door:</a:t>
            </a:r>
          </a:p>
          <a:p>
            <a:pPr marL="742950" lvl="1" indent="-285750">
              <a:lnSpc>
                <a:spcPct val="90000"/>
              </a:lnSpc>
              <a:spcBef>
                <a:spcPct val="20000"/>
              </a:spcBef>
              <a:spcAft>
                <a:spcPts val="600"/>
              </a:spcAft>
              <a:buClr>
                <a:schemeClr val="tx1"/>
              </a:buClr>
              <a:buSzPct val="80000"/>
              <a:buFont typeface="Wingdings 3" panose="05040102010807070707" pitchFamily="18" charset="2"/>
              <a:buChar char=""/>
            </a:pPr>
            <a:r>
              <a:rPr lang="nl-NL" b="0" i="0" dirty="0">
                <a:solidFill>
                  <a:schemeClr val="tx1">
                    <a:lumMod val="95000"/>
                  </a:schemeClr>
                </a:solidFill>
                <a:latin typeface="RO Sans"/>
              </a:rPr>
              <a:t>te voorzien in een voor elke soort specifieke kwalitatieve verbetering van de kooien;</a:t>
            </a:r>
          </a:p>
          <a:p>
            <a:pPr marL="742950" lvl="1" indent="-285750">
              <a:lnSpc>
                <a:spcPct val="90000"/>
              </a:lnSpc>
              <a:spcBef>
                <a:spcPct val="20000"/>
              </a:spcBef>
              <a:spcAft>
                <a:spcPts val="600"/>
              </a:spcAft>
              <a:buClr>
                <a:schemeClr val="tx1"/>
              </a:buClr>
              <a:buSzPct val="80000"/>
              <a:buFont typeface="Wingdings 3" panose="05040102010807070707" pitchFamily="18" charset="2"/>
              <a:buChar char=""/>
            </a:pPr>
            <a:r>
              <a:rPr lang="nl-NL" b="0" i="0" dirty="0">
                <a:solidFill>
                  <a:schemeClr val="tx1">
                    <a:lumMod val="95000"/>
                  </a:schemeClr>
                </a:solidFill>
                <a:latin typeface="RO Sans"/>
              </a:rPr>
              <a:t>de dieren uitstekend te verzorgen, onder toepassing van een doordacht programma van preventieve en curatieve diergeneeskundige verzorging en voeding;</a:t>
            </a:r>
          </a:p>
          <a:p>
            <a:pPr lvl="1">
              <a:lnSpc>
                <a:spcPct val="90000"/>
              </a:lnSpc>
              <a:spcBef>
                <a:spcPct val="20000"/>
              </a:spcBef>
              <a:spcAft>
                <a:spcPts val="600"/>
              </a:spcAft>
              <a:buClr>
                <a:schemeClr val="tx1"/>
              </a:buClr>
              <a:buSzPct val="80000"/>
            </a:pPr>
            <a:endParaRPr lang="nl-NL" b="0" i="0" dirty="0">
              <a:solidFill>
                <a:schemeClr val="tx1">
                  <a:lumMod val="95000"/>
                </a:schemeClr>
              </a:solidFill>
              <a:latin typeface="RO Sans"/>
            </a:endParaRPr>
          </a:p>
          <a:p>
            <a:pPr marL="342900" indent="-342900">
              <a:lnSpc>
                <a:spcPct val="90000"/>
              </a:lnSpc>
              <a:spcBef>
                <a:spcPct val="20000"/>
              </a:spcBef>
              <a:spcAft>
                <a:spcPts val="600"/>
              </a:spcAft>
              <a:buClr>
                <a:schemeClr val="tx1"/>
              </a:buClr>
              <a:buSzPct val="80000"/>
              <a:buFont typeface="Wingdings 3" panose="05040102010807070707" pitchFamily="18" charset="2"/>
              <a:buChar char=""/>
            </a:pPr>
            <a:r>
              <a:rPr lang="nl-NL" sz="2000" b="1" i="0" u="sng" dirty="0">
                <a:solidFill>
                  <a:schemeClr val="tx1">
                    <a:lumMod val="95000"/>
                  </a:schemeClr>
                </a:solidFill>
                <a:latin typeface="RO Sans"/>
              </a:rPr>
              <a:t>Voorkomen dat dieren ontsnappen </a:t>
            </a:r>
            <a:r>
              <a:rPr lang="nl-NL" sz="2000" b="0" i="0" dirty="0">
                <a:solidFill>
                  <a:schemeClr val="tx1">
                    <a:lumMod val="95000"/>
                  </a:schemeClr>
                </a:solidFill>
                <a:latin typeface="RO Sans"/>
              </a:rPr>
              <a:t>teneinde mogelijke </a:t>
            </a:r>
            <a:r>
              <a:rPr lang="nl-NL" sz="2000" b="1" i="0" dirty="0">
                <a:solidFill>
                  <a:schemeClr val="tx1">
                    <a:lumMod val="95000"/>
                  </a:schemeClr>
                </a:solidFill>
                <a:latin typeface="RO Sans"/>
              </a:rPr>
              <a:t>ecologische bedreigingen</a:t>
            </a:r>
            <a:r>
              <a:rPr lang="nl-NL" sz="2000" b="0" i="0" dirty="0">
                <a:solidFill>
                  <a:schemeClr val="tx1">
                    <a:lumMod val="95000"/>
                  </a:schemeClr>
                </a:solidFill>
                <a:latin typeface="RO Sans"/>
              </a:rPr>
              <a:t> (bijv. </a:t>
            </a:r>
            <a:r>
              <a:rPr lang="nl-NL" sz="2000" b="0" i="0" strike="noStrike" dirty="0">
                <a:solidFill>
                  <a:schemeClr val="tx1">
                    <a:lumMod val="95000"/>
                  </a:schemeClr>
                </a:solidFill>
                <a:latin typeface="RO Sans"/>
              </a:rPr>
              <a:t>invasieve uitheemse soorten</a:t>
            </a:r>
            <a:r>
              <a:rPr lang="nl-NL" sz="2000" b="0" i="0" dirty="0">
                <a:solidFill>
                  <a:schemeClr val="tx1">
                    <a:lumMod val="95000"/>
                  </a:schemeClr>
                </a:solidFill>
                <a:latin typeface="RO Sans"/>
              </a:rPr>
              <a:t>) voor inheemse soorten te vermijden en te voorkomen dat </a:t>
            </a:r>
            <a:r>
              <a:rPr lang="nl-NL" sz="2000" b="1" i="0" dirty="0">
                <a:solidFill>
                  <a:schemeClr val="tx1">
                    <a:lumMod val="95000"/>
                  </a:schemeClr>
                </a:solidFill>
                <a:latin typeface="RO Sans"/>
              </a:rPr>
              <a:t>ongedierte</a:t>
            </a:r>
            <a:r>
              <a:rPr lang="nl-NL" sz="2000" b="0" i="0" dirty="0">
                <a:solidFill>
                  <a:schemeClr val="tx1">
                    <a:lumMod val="95000"/>
                  </a:schemeClr>
                </a:solidFill>
                <a:latin typeface="RO Sans"/>
              </a:rPr>
              <a:t> de dierentuin binnendringt;</a:t>
            </a:r>
          </a:p>
          <a:p>
            <a:pPr marL="342900" indent="-342900">
              <a:lnSpc>
                <a:spcPct val="90000"/>
              </a:lnSpc>
              <a:spcBef>
                <a:spcPct val="20000"/>
              </a:spcBef>
              <a:spcAft>
                <a:spcPts val="600"/>
              </a:spcAft>
              <a:buClr>
                <a:schemeClr val="tx1"/>
              </a:buClr>
              <a:buSzPct val="80000"/>
              <a:buFont typeface="Wingdings 3" panose="05040102010807070707" pitchFamily="18" charset="2"/>
              <a:buChar char=""/>
            </a:pPr>
            <a:r>
              <a:rPr lang="nl-NL" sz="2000" b="1" dirty="0">
                <a:solidFill>
                  <a:schemeClr val="tx1">
                    <a:lumMod val="95000"/>
                  </a:schemeClr>
                </a:solidFill>
                <a:latin typeface="RO Sans"/>
              </a:rPr>
              <a:t>E</a:t>
            </a:r>
            <a:r>
              <a:rPr lang="nl-NL" sz="2000" b="1" i="0" dirty="0">
                <a:solidFill>
                  <a:schemeClr val="tx1">
                    <a:lumMod val="95000"/>
                  </a:schemeClr>
                </a:solidFill>
                <a:latin typeface="RO Sans"/>
              </a:rPr>
              <a:t>en bijgewerkt register</a:t>
            </a:r>
            <a:r>
              <a:rPr lang="nl-NL" sz="2000" b="0" i="0" dirty="0">
                <a:solidFill>
                  <a:schemeClr val="tx1">
                    <a:lumMod val="95000"/>
                  </a:schemeClr>
                </a:solidFill>
                <a:latin typeface="RO Sans"/>
              </a:rPr>
              <a:t> bijhouden van de dieren in de dierentuin, aangepast aan de geregistreerde soorten. (veelal is dit het programma ZIMS van 360 Species)</a:t>
            </a:r>
          </a:p>
        </p:txBody>
      </p:sp>
      <p:sp>
        <p:nvSpPr>
          <p:cNvPr id="2" name="Tijdelijke aanduiding voor voettekst 1">
            <a:extLst>
              <a:ext uri="{FF2B5EF4-FFF2-40B4-BE49-F238E27FC236}">
                <a16:creationId xmlns:a16="http://schemas.microsoft.com/office/drawing/2014/main" id="{359154AE-5DD4-D185-CB35-C2B18980304B}"/>
              </a:ext>
            </a:extLst>
          </p:cNvPr>
          <p:cNvSpPr>
            <a:spLocks noGrp="1"/>
          </p:cNvSpPr>
          <p:nvPr>
            <p:ph type="ftr" sz="quarter" idx="11"/>
          </p:nvPr>
        </p:nvSpPr>
        <p:spPr>
          <a:xfrm>
            <a:off x="684212" y="6172200"/>
            <a:ext cx="7543800" cy="365125"/>
          </a:xfrm>
        </p:spPr>
        <p:txBody>
          <a:bodyPr vert="horz" lIns="91440" tIns="45720" rIns="91440" bIns="45720" rtlCol="0" anchor="t">
            <a:normAutofit/>
          </a:bodyPr>
          <a:lstStyle/>
          <a:p>
            <a:pPr defTabSz="914400">
              <a:spcAft>
                <a:spcPts val="600"/>
              </a:spcAft>
            </a:pPr>
            <a:r>
              <a:rPr lang="en-US" b="0" i="0" kern="1200" spc="200" noProof="0">
                <a:solidFill>
                  <a:schemeClr val="bg2">
                    <a:lumMod val="50000"/>
                  </a:schemeClr>
                </a:solidFill>
                <a:effectLst/>
                <a:latin typeface="+mn-lt"/>
                <a:ea typeface="+mn-ea"/>
                <a:cs typeface="+mn-cs"/>
              </a:rPr>
              <a:t>©ZooCo Zoo COnsultancy - 2024 -</a:t>
            </a:r>
          </a:p>
        </p:txBody>
      </p:sp>
      <p:pic>
        <p:nvPicPr>
          <p:cNvPr id="7" name="Picture 6" descr="Eclectus papegaai die neerkomt">
            <a:extLst>
              <a:ext uri="{FF2B5EF4-FFF2-40B4-BE49-F238E27FC236}">
                <a16:creationId xmlns:a16="http://schemas.microsoft.com/office/drawing/2014/main" id="{886E0A55-C3FC-143D-1C7A-3BE53F6E668A}"/>
              </a:ext>
            </a:extLst>
          </p:cNvPr>
          <p:cNvPicPr>
            <a:picLocks noChangeAspect="1"/>
          </p:cNvPicPr>
          <p:nvPr/>
        </p:nvPicPr>
        <p:blipFill>
          <a:blip r:embed="rId2"/>
          <a:srcRect l="13141" r="13141"/>
          <a:stretch/>
        </p:blipFill>
        <p:spPr>
          <a:xfrm>
            <a:off x="8820603" y="10"/>
            <a:ext cx="3371397" cy="6857990"/>
          </a:xfrm>
          <a:prstGeom prst="rect">
            <a:avLst/>
          </a:prstGeom>
          <a:effectLst>
            <a:innerShdw blurRad="57150" dist="38100" dir="14460000">
              <a:prstClr val="black">
                <a:alpha val="70000"/>
              </a:prstClr>
            </a:innerShdw>
          </a:effectLst>
        </p:spPr>
      </p:pic>
      <p:pic>
        <p:nvPicPr>
          <p:cNvPr id="3" name="Afbeelding 2" descr="Afbeelding met tekst, Lettertype, Graphics, grafische vormgeving&#10;&#10;Automatisch gegenereerde beschrijving">
            <a:extLst>
              <a:ext uri="{FF2B5EF4-FFF2-40B4-BE49-F238E27FC236}">
                <a16:creationId xmlns:a16="http://schemas.microsoft.com/office/drawing/2014/main" id="{AD1933BA-DFFF-7D12-0C3E-A3E22364266F}"/>
              </a:ext>
            </a:extLst>
          </p:cNvPr>
          <p:cNvPicPr>
            <a:picLocks noChangeAspect="1"/>
          </p:cNvPicPr>
          <p:nvPr/>
        </p:nvPicPr>
        <p:blipFill>
          <a:blip r:embed="rId3"/>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1873765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DFA8C-164A-9540-04A4-E4C7F625802B}"/>
            </a:ext>
          </a:extLst>
        </p:cNvPr>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0393C60A-32BC-0CD8-6C92-42F93F9DE8A5}"/>
              </a:ext>
            </a:extLst>
          </p:cNvPr>
          <p:cNvSpPr>
            <a:spLocks noGrp="1"/>
          </p:cNvSpPr>
          <p:nvPr>
            <p:ph type="ftr" sz="quarter" idx="11"/>
          </p:nvPr>
        </p:nvSpPr>
        <p:spPr>
          <a:xfrm>
            <a:off x="658333" y="6370958"/>
            <a:ext cx="7543800" cy="365125"/>
          </a:xfrm>
        </p:spPr>
        <p:txBody>
          <a:bodyPr/>
          <a:lstStyle/>
          <a:p>
            <a:pPr rtl="0"/>
            <a:r>
              <a:rPr lang="nl-NL" spc="200" noProof="0" dirty="0"/>
              <a:t>©ZooCo Zoo </a:t>
            </a:r>
            <a:r>
              <a:rPr lang="nl-NL" spc="200" noProof="0" dirty="0" err="1"/>
              <a:t>COnsultancy</a:t>
            </a:r>
            <a:r>
              <a:rPr lang="nl-NL" spc="200" noProof="0" dirty="0"/>
              <a:t> - 2024 -</a:t>
            </a:r>
          </a:p>
        </p:txBody>
      </p:sp>
      <p:sp>
        <p:nvSpPr>
          <p:cNvPr id="4" name="Tekstvak 3">
            <a:extLst>
              <a:ext uri="{FF2B5EF4-FFF2-40B4-BE49-F238E27FC236}">
                <a16:creationId xmlns:a16="http://schemas.microsoft.com/office/drawing/2014/main" id="{96FC800B-9A2A-16C4-B424-250703E79C0C}"/>
              </a:ext>
            </a:extLst>
          </p:cNvPr>
          <p:cNvSpPr txBox="1"/>
          <p:nvPr/>
        </p:nvSpPr>
        <p:spPr>
          <a:xfrm>
            <a:off x="586594" y="645137"/>
            <a:ext cx="9730597" cy="5632311"/>
          </a:xfrm>
          <a:prstGeom prst="rect">
            <a:avLst/>
          </a:prstGeom>
          <a:noFill/>
        </p:spPr>
        <p:txBody>
          <a:bodyPr wrap="square">
            <a:spAutoFit/>
          </a:bodyPr>
          <a:lstStyle/>
          <a:p>
            <a:pPr algn="just"/>
            <a:r>
              <a:rPr lang="nl-NL" b="1" i="0" dirty="0">
                <a:solidFill>
                  <a:schemeClr val="tx1">
                    <a:lumMod val="95000"/>
                  </a:schemeClr>
                </a:solidFill>
                <a:effectLst/>
                <a:latin typeface="Arial" panose="020B0604020202020204" pitchFamily="34" charset="0"/>
              </a:rPr>
              <a:t>Vergunningen en inspectie</a:t>
            </a:r>
            <a:endParaRPr lang="nl-NL" b="0" i="0" dirty="0">
              <a:solidFill>
                <a:schemeClr val="tx1">
                  <a:lumMod val="95000"/>
                </a:schemeClr>
              </a:solidFill>
              <a:effectLst/>
              <a:latin typeface="Arial" panose="020B0604020202020204" pitchFamily="34" charset="0"/>
            </a:endParaRPr>
          </a:p>
          <a:p>
            <a:pPr marL="285750" indent="-285750" algn="l">
              <a:buFont typeface="Arial" panose="020B0604020202020204" pitchFamily="34" charset="0"/>
              <a:buChar char="•"/>
            </a:pPr>
            <a:r>
              <a:rPr lang="nl-NL" b="0" i="0" dirty="0">
                <a:solidFill>
                  <a:schemeClr val="tx1">
                    <a:lumMod val="95000"/>
                  </a:schemeClr>
                </a:solidFill>
                <a:effectLst/>
                <a:latin typeface="Arial" panose="020B0604020202020204" pitchFamily="34" charset="0"/>
              </a:rPr>
              <a:t>EU-landen moeten regels opstellen met betrekking tot vergunningen voor en inspectie van bestaande en nieuwe dierentuinen om ervoor te zorgen dat aan de </a:t>
            </a:r>
            <a:r>
              <a:rPr lang="nl-NL" b="1" i="0" dirty="0">
                <a:solidFill>
                  <a:schemeClr val="tx1">
                    <a:lumMod val="95000"/>
                  </a:schemeClr>
                </a:solidFill>
                <a:effectLst/>
                <a:latin typeface="Arial" panose="020B0604020202020204" pitchFamily="34" charset="0"/>
              </a:rPr>
              <a:t>instandhoudingsmaatregelen</a:t>
            </a:r>
            <a:r>
              <a:rPr lang="nl-NL" b="0" i="0" dirty="0">
                <a:solidFill>
                  <a:schemeClr val="tx1">
                    <a:lumMod val="95000"/>
                  </a:schemeClr>
                </a:solidFill>
                <a:effectLst/>
                <a:latin typeface="Arial" panose="020B0604020202020204" pitchFamily="34" charset="0"/>
              </a:rPr>
              <a:t> wordt voldaan.</a:t>
            </a:r>
            <a:br>
              <a:rPr lang="nl-NL" b="0" i="0" dirty="0">
                <a:solidFill>
                  <a:schemeClr val="tx1">
                    <a:lumMod val="95000"/>
                  </a:schemeClr>
                </a:solidFill>
                <a:effectLst/>
                <a:latin typeface="Arial" panose="020B0604020202020204" pitchFamily="34" charset="0"/>
              </a:rPr>
            </a:br>
            <a:endParaRPr lang="nl-NL" b="0" i="0" dirty="0">
              <a:solidFill>
                <a:schemeClr val="tx1">
                  <a:lumMod val="95000"/>
                </a:schemeClr>
              </a:solidFill>
              <a:effectLst/>
              <a:latin typeface="Arial" panose="020B0604020202020204" pitchFamily="34" charset="0"/>
            </a:endParaRPr>
          </a:p>
          <a:p>
            <a:pPr marL="285750" indent="-285750" algn="l">
              <a:buFont typeface="Arial" panose="020B0604020202020204" pitchFamily="34" charset="0"/>
              <a:buChar char="•"/>
            </a:pPr>
            <a:r>
              <a:rPr lang="nl-NL" b="0" i="0" dirty="0">
                <a:solidFill>
                  <a:schemeClr val="tx1">
                    <a:lumMod val="95000"/>
                  </a:schemeClr>
                </a:solidFill>
                <a:effectLst/>
                <a:latin typeface="Arial" panose="020B0604020202020204" pitchFamily="34" charset="0"/>
              </a:rPr>
              <a:t>Elke dierentuin moet over een </a:t>
            </a:r>
            <a:r>
              <a:rPr lang="nl-NL" b="1" i="0" dirty="0">
                <a:solidFill>
                  <a:schemeClr val="tx1">
                    <a:lumMod val="95000"/>
                  </a:schemeClr>
                </a:solidFill>
                <a:effectLst/>
                <a:latin typeface="Arial" panose="020B0604020202020204" pitchFamily="34" charset="0"/>
              </a:rPr>
              <a:t>vergunning</a:t>
            </a:r>
            <a:r>
              <a:rPr lang="nl-NL" b="0" i="0" dirty="0">
                <a:solidFill>
                  <a:schemeClr val="tx1">
                    <a:lumMod val="95000"/>
                  </a:schemeClr>
                </a:solidFill>
                <a:effectLst/>
                <a:latin typeface="Arial" panose="020B0604020202020204" pitchFamily="34" charset="0"/>
              </a:rPr>
              <a:t> beschikken.</a:t>
            </a:r>
            <a:br>
              <a:rPr lang="nl-NL" b="0" i="0" dirty="0">
                <a:solidFill>
                  <a:schemeClr val="tx1">
                    <a:lumMod val="95000"/>
                  </a:schemeClr>
                </a:solidFill>
                <a:effectLst/>
                <a:latin typeface="Arial" panose="020B0604020202020204" pitchFamily="34" charset="0"/>
              </a:rPr>
            </a:br>
            <a:endParaRPr lang="nl-NL" b="0" i="0" dirty="0">
              <a:solidFill>
                <a:schemeClr val="tx1">
                  <a:lumMod val="95000"/>
                </a:schemeClr>
              </a:solidFill>
              <a:effectLst/>
              <a:latin typeface="Arial" panose="020B0604020202020204" pitchFamily="34" charset="0"/>
            </a:endParaRPr>
          </a:p>
          <a:p>
            <a:pPr marL="285750" indent="-285750" algn="l">
              <a:buFont typeface="Arial" panose="020B0604020202020204" pitchFamily="34" charset="0"/>
              <a:buChar char="•"/>
            </a:pPr>
            <a:r>
              <a:rPr lang="nl-NL" b="0" i="0" dirty="0">
                <a:solidFill>
                  <a:schemeClr val="tx1">
                    <a:lumMod val="95000"/>
                  </a:schemeClr>
                </a:solidFill>
                <a:effectLst/>
                <a:latin typeface="Arial" panose="020B0604020202020204" pitchFamily="34" charset="0"/>
              </a:rPr>
              <a:t>Elke vergunning bevat </a:t>
            </a:r>
            <a:r>
              <a:rPr lang="nl-NL" b="1" i="0" dirty="0">
                <a:solidFill>
                  <a:schemeClr val="tx1">
                    <a:lumMod val="95000"/>
                  </a:schemeClr>
                </a:solidFill>
                <a:effectLst/>
                <a:latin typeface="Arial" panose="020B0604020202020204" pitchFamily="34" charset="0"/>
              </a:rPr>
              <a:t>voorwaarden</a:t>
            </a:r>
            <a:r>
              <a:rPr lang="nl-NL" b="0" i="0" dirty="0">
                <a:solidFill>
                  <a:schemeClr val="tx1">
                    <a:lumMod val="95000"/>
                  </a:schemeClr>
                </a:solidFill>
                <a:effectLst/>
                <a:latin typeface="Arial" panose="020B0604020202020204" pitchFamily="34" charset="0"/>
              </a:rPr>
              <a:t> ter handhaving van de nodige instandhoudings- en beschermingsmaatregelen.</a:t>
            </a:r>
            <a:br>
              <a:rPr lang="nl-NL" b="0" i="0" dirty="0">
                <a:solidFill>
                  <a:schemeClr val="tx1">
                    <a:lumMod val="95000"/>
                  </a:schemeClr>
                </a:solidFill>
                <a:effectLst/>
                <a:latin typeface="Arial" panose="020B0604020202020204" pitchFamily="34" charset="0"/>
              </a:rPr>
            </a:br>
            <a:endParaRPr lang="nl-NL" b="0" i="0" dirty="0">
              <a:solidFill>
                <a:schemeClr val="tx1">
                  <a:lumMod val="95000"/>
                </a:schemeClr>
              </a:solidFill>
              <a:effectLst/>
              <a:latin typeface="Arial" panose="020B0604020202020204" pitchFamily="34" charset="0"/>
            </a:endParaRPr>
          </a:p>
          <a:p>
            <a:pPr marL="285750" indent="-285750" algn="l">
              <a:buFont typeface="Arial" panose="020B0604020202020204" pitchFamily="34" charset="0"/>
              <a:buChar char="•"/>
            </a:pPr>
            <a:r>
              <a:rPr lang="nl-NL" b="0" i="0" dirty="0">
                <a:solidFill>
                  <a:schemeClr val="tx1">
                    <a:lumMod val="95000"/>
                  </a:schemeClr>
                </a:solidFill>
                <a:effectLst/>
                <a:latin typeface="Arial" panose="020B0604020202020204" pitchFamily="34" charset="0"/>
              </a:rPr>
              <a:t>De bevoegde instanties van de EU-landen moeten een </a:t>
            </a:r>
            <a:r>
              <a:rPr lang="nl-NL" b="1" i="0" dirty="0">
                <a:solidFill>
                  <a:schemeClr val="tx1">
                    <a:lumMod val="95000"/>
                  </a:schemeClr>
                </a:solidFill>
                <a:effectLst/>
                <a:latin typeface="Arial" panose="020B0604020202020204" pitchFamily="34" charset="0"/>
              </a:rPr>
              <a:t>inspectie</a:t>
            </a:r>
            <a:r>
              <a:rPr lang="nl-NL" b="0" i="0" dirty="0">
                <a:solidFill>
                  <a:schemeClr val="tx1">
                    <a:lumMod val="95000"/>
                  </a:schemeClr>
                </a:solidFill>
                <a:effectLst/>
                <a:latin typeface="Arial" panose="020B0604020202020204" pitchFamily="34" charset="0"/>
              </a:rPr>
              <a:t> verrichten voordat een vergunning wordt verleend, geweigerd, verlengd of aanzienlijk wordt gewijzigd.</a:t>
            </a:r>
            <a:br>
              <a:rPr lang="nl-NL" b="0" i="0" dirty="0">
                <a:solidFill>
                  <a:schemeClr val="tx1">
                    <a:lumMod val="95000"/>
                  </a:schemeClr>
                </a:solidFill>
                <a:effectLst/>
                <a:latin typeface="Arial" panose="020B0604020202020204" pitchFamily="34" charset="0"/>
              </a:rPr>
            </a:br>
            <a:endParaRPr lang="nl-NL" b="0" i="0" dirty="0">
              <a:solidFill>
                <a:schemeClr val="tx1">
                  <a:lumMod val="95000"/>
                </a:schemeClr>
              </a:solidFill>
              <a:effectLst/>
              <a:latin typeface="Arial" panose="020B0604020202020204" pitchFamily="34" charset="0"/>
            </a:endParaRPr>
          </a:p>
          <a:p>
            <a:pPr marL="285750" indent="-285750" algn="l">
              <a:buFont typeface="Arial" panose="020B0604020202020204" pitchFamily="34" charset="0"/>
              <a:buChar char="•"/>
            </a:pPr>
            <a:r>
              <a:rPr lang="nl-NL" b="0" i="0" dirty="0">
                <a:solidFill>
                  <a:schemeClr val="tx1">
                    <a:lumMod val="95000"/>
                  </a:schemeClr>
                </a:solidFill>
                <a:effectLst/>
                <a:latin typeface="Arial" panose="020B0604020202020204" pitchFamily="34" charset="0"/>
              </a:rPr>
              <a:t>Indien een dierentuin geheel of gedeeltelijk niet voldoet aan de wettelijke vereisten, dient de bevoegde instantie de dierentuin in zijn geheel of enkel het betreffende deel </a:t>
            </a:r>
            <a:r>
              <a:rPr lang="nl-NL" b="1" i="0" dirty="0">
                <a:solidFill>
                  <a:schemeClr val="tx1">
                    <a:lumMod val="95000"/>
                  </a:schemeClr>
                </a:solidFill>
                <a:effectLst/>
                <a:latin typeface="Arial" panose="020B0604020202020204" pitchFamily="34" charset="0"/>
              </a:rPr>
              <a:t>voor het publiek te sluiten</a:t>
            </a:r>
            <a:r>
              <a:rPr lang="nl-NL" b="0" i="0" dirty="0">
                <a:solidFill>
                  <a:schemeClr val="tx1">
                    <a:lumMod val="95000"/>
                  </a:schemeClr>
                </a:solidFill>
                <a:effectLst/>
                <a:latin typeface="Arial" panose="020B0604020202020204" pitchFamily="34" charset="0"/>
              </a:rPr>
              <a:t>.</a:t>
            </a:r>
            <a:br>
              <a:rPr lang="nl-NL" b="0" i="0" dirty="0">
                <a:solidFill>
                  <a:schemeClr val="tx1">
                    <a:lumMod val="95000"/>
                  </a:schemeClr>
                </a:solidFill>
                <a:effectLst/>
                <a:latin typeface="Arial" panose="020B0604020202020204" pitchFamily="34" charset="0"/>
              </a:rPr>
            </a:br>
            <a:endParaRPr lang="nl-NL" b="0" i="0" dirty="0">
              <a:solidFill>
                <a:schemeClr val="tx1">
                  <a:lumMod val="95000"/>
                </a:schemeClr>
              </a:solidFill>
              <a:effectLst/>
              <a:latin typeface="Arial" panose="020B0604020202020204" pitchFamily="34" charset="0"/>
            </a:endParaRPr>
          </a:p>
          <a:p>
            <a:pPr marL="285750" indent="-285750" algn="l">
              <a:buFont typeface="Arial" panose="020B0604020202020204" pitchFamily="34" charset="0"/>
              <a:buChar char="•"/>
            </a:pPr>
            <a:r>
              <a:rPr lang="nl-NL" b="0" i="0" dirty="0">
                <a:solidFill>
                  <a:schemeClr val="tx1">
                    <a:lumMod val="95000"/>
                  </a:schemeClr>
                </a:solidFill>
                <a:effectLst/>
                <a:latin typeface="Arial" panose="020B0604020202020204" pitchFamily="34" charset="0"/>
              </a:rPr>
              <a:t>Bij een </a:t>
            </a:r>
            <a:r>
              <a:rPr lang="nl-NL" b="1" i="0" dirty="0">
                <a:solidFill>
                  <a:schemeClr val="tx1">
                    <a:lumMod val="95000"/>
                  </a:schemeClr>
                </a:solidFill>
                <a:effectLst/>
                <a:latin typeface="Arial" panose="020B0604020202020204" pitchFamily="34" charset="0"/>
              </a:rPr>
              <a:t>gedeeltelijke</a:t>
            </a:r>
            <a:r>
              <a:rPr lang="nl-NL" b="0" i="0" dirty="0">
                <a:solidFill>
                  <a:schemeClr val="tx1">
                    <a:lumMod val="95000"/>
                  </a:schemeClr>
                </a:solidFill>
                <a:effectLst/>
                <a:latin typeface="Arial" panose="020B0604020202020204" pitchFamily="34" charset="0"/>
              </a:rPr>
              <a:t> of </a:t>
            </a:r>
            <a:r>
              <a:rPr lang="nl-NL" b="1" i="0" dirty="0">
                <a:solidFill>
                  <a:schemeClr val="tx1">
                    <a:lumMod val="95000"/>
                  </a:schemeClr>
                </a:solidFill>
                <a:effectLst/>
                <a:latin typeface="Arial" panose="020B0604020202020204" pitchFamily="34" charset="0"/>
              </a:rPr>
              <a:t>volledige sluiting</a:t>
            </a:r>
            <a:r>
              <a:rPr lang="nl-NL" b="0" i="0" dirty="0">
                <a:solidFill>
                  <a:schemeClr val="tx1">
                    <a:lumMod val="95000"/>
                  </a:schemeClr>
                </a:solidFill>
                <a:effectLst/>
                <a:latin typeface="Arial" panose="020B0604020202020204" pitchFamily="34" charset="0"/>
              </a:rPr>
              <a:t> van een dierentuin moeten de betreffende dieren worden </a:t>
            </a:r>
            <a:r>
              <a:rPr lang="nl-NL" b="1" i="0" dirty="0">
                <a:solidFill>
                  <a:schemeClr val="tx1">
                    <a:lumMod val="95000"/>
                  </a:schemeClr>
                </a:solidFill>
                <a:effectLst/>
                <a:latin typeface="Arial" panose="020B0604020202020204" pitchFamily="34" charset="0"/>
              </a:rPr>
              <a:t>behandeld</a:t>
            </a:r>
            <a:r>
              <a:rPr lang="nl-NL" b="0" i="0" dirty="0">
                <a:solidFill>
                  <a:schemeClr val="tx1">
                    <a:lumMod val="95000"/>
                  </a:schemeClr>
                </a:solidFill>
                <a:effectLst/>
                <a:latin typeface="Arial" panose="020B0604020202020204" pitchFamily="34" charset="0"/>
              </a:rPr>
              <a:t> of </a:t>
            </a:r>
            <a:r>
              <a:rPr lang="nl-NL" b="1" i="0" dirty="0">
                <a:solidFill>
                  <a:schemeClr val="tx1">
                    <a:lumMod val="95000"/>
                  </a:schemeClr>
                </a:solidFill>
                <a:effectLst/>
                <a:latin typeface="Arial" panose="020B0604020202020204" pitchFamily="34" charset="0"/>
              </a:rPr>
              <a:t>verwijderd</a:t>
            </a:r>
            <a:r>
              <a:rPr lang="nl-NL" b="0" i="0" dirty="0">
                <a:solidFill>
                  <a:schemeClr val="tx1">
                    <a:lumMod val="95000"/>
                  </a:schemeClr>
                </a:solidFill>
                <a:effectLst/>
                <a:latin typeface="Arial" panose="020B0604020202020204" pitchFamily="34" charset="0"/>
              </a:rPr>
              <a:t> in omstandigheden die het betrokken EU-land geschikt acht en in overeenstemming met de bepalingen van deze richtlijn.</a:t>
            </a:r>
          </a:p>
        </p:txBody>
      </p:sp>
      <p:sp>
        <p:nvSpPr>
          <p:cNvPr id="5" name="Tekstvak 4">
            <a:extLst>
              <a:ext uri="{FF2B5EF4-FFF2-40B4-BE49-F238E27FC236}">
                <a16:creationId xmlns:a16="http://schemas.microsoft.com/office/drawing/2014/main" id="{23472213-7A22-A39F-F86B-5A5757C6234A}"/>
              </a:ext>
            </a:extLst>
          </p:cNvPr>
          <p:cNvSpPr txBox="1"/>
          <p:nvPr/>
        </p:nvSpPr>
        <p:spPr>
          <a:xfrm>
            <a:off x="586594" y="121917"/>
            <a:ext cx="8804845" cy="523220"/>
          </a:xfrm>
          <a:prstGeom prst="rect">
            <a:avLst/>
          </a:prstGeom>
          <a:noFill/>
        </p:spPr>
        <p:txBody>
          <a:bodyPr wrap="square">
            <a:spAutoFit/>
          </a:bodyPr>
          <a:lstStyle/>
          <a:p>
            <a:r>
              <a:rPr lang="nl-NL" sz="2800" b="1" u="sng" dirty="0">
                <a:solidFill>
                  <a:schemeClr val="tx1">
                    <a:lumMod val="95000"/>
                  </a:schemeClr>
                </a:solidFill>
                <a:latin typeface="RO Sans"/>
              </a:rPr>
              <a:t>Richtlijn goede praktijken voor dierentuinen</a:t>
            </a:r>
            <a:r>
              <a:rPr lang="nl-NL" sz="2800" u="sng" dirty="0">
                <a:solidFill>
                  <a:schemeClr val="tx1">
                    <a:lumMod val="95000"/>
                  </a:schemeClr>
                </a:solidFill>
                <a:latin typeface="RO Sans"/>
              </a:rPr>
              <a:t> </a:t>
            </a:r>
            <a:endParaRPr lang="nl-NL" sz="2800" u="sng" dirty="0"/>
          </a:p>
        </p:txBody>
      </p:sp>
      <p:pic>
        <p:nvPicPr>
          <p:cNvPr id="3" name="Afbeelding 2" descr="Afbeelding met tekst, Lettertype, Graphics, grafische vormgeving&#10;&#10;Automatisch gegenereerde beschrijving">
            <a:extLst>
              <a:ext uri="{FF2B5EF4-FFF2-40B4-BE49-F238E27FC236}">
                <a16:creationId xmlns:a16="http://schemas.microsoft.com/office/drawing/2014/main" id="{7DAC81F0-9785-0340-E2EF-C34F81F1CFE9}"/>
              </a:ext>
            </a:extLst>
          </p:cNvPr>
          <p:cNvPicPr>
            <a:picLocks noChangeAspect="1"/>
          </p:cNvPicPr>
          <p:nvPr/>
        </p:nvPicPr>
        <p:blipFill>
          <a:blip r:embed="rId2"/>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3686669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5848C7DF-108B-6565-186A-4ABAB8548793}"/>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3" name="Straight Connector 12">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9" name="Rectangle 18">
            <a:extLst>
              <a:ext uri="{FF2B5EF4-FFF2-40B4-BE49-F238E27FC236}">
                <a16:creationId xmlns:a16="http://schemas.microsoft.com/office/drawing/2014/main" id="{B9403C7F-76AE-4587-92A2-D4E41EBE6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vak 3">
            <a:extLst>
              <a:ext uri="{FF2B5EF4-FFF2-40B4-BE49-F238E27FC236}">
                <a16:creationId xmlns:a16="http://schemas.microsoft.com/office/drawing/2014/main" id="{3BF96330-0ED9-3B8F-AA59-45BB07D0C283}"/>
              </a:ext>
            </a:extLst>
          </p:cNvPr>
          <p:cNvSpPr txBox="1"/>
          <p:nvPr/>
        </p:nvSpPr>
        <p:spPr>
          <a:xfrm>
            <a:off x="3903590" y="-178389"/>
            <a:ext cx="5627158" cy="150706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b="1" cap="all" dirty="0" err="1">
                <a:ln w="3175" cmpd="sng">
                  <a:noFill/>
                </a:ln>
                <a:latin typeface="RO Sans"/>
                <a:ea typeface="+mj-ea"/>
                <a:cs typeface="+mj-cs"/>
              </a:rPr>
              <a:t>Beleidsplan</a:t>
            </a:r>
            <a:r>
              <a:rPr lang="en-US" sz="2800" b="1" cap="all" dirty="0">
                <a:ln w="3175" cmpd="sng">
                  <a:noFill/>
                </a:ln>
                <a:latin typeface="RO Sans"/>
                <a:ea typeface="+mj-ea"/>
                <a:cs typeface="+mj-cs"/>
              </a:rPr>
              <a:t> </a:t>
            </a:r>
            <a:r>
              <a:rPr lang="en-US" sz="2800" b="1" cap="all" dirty="0" err="1">
                <a:ln w="3175" cmpd="sng">
                  <a:noFill/>
                </a:ln>
                <a:latin typeface="RO Sans"/>
                <a:ea typeface="+mj-ea"/>
                <a:cs typeface="+mj-cs"/>
              </a:rPr>
              <a:t>Dierentuinen</a:t>
            </a:r>
            <a:endParaRPr lang="en-US" sz="2800" b="1" cap="all" dirty="0">
              <a:ln w="3175" cmpd="sng">
                <a:noFill/>
              </a:ln>
              <a:latin typeface="RO Sans"/>
              <a:ea typeface="+mj-ea"/>
              <a:cs typeface="+mj-cs"/>
            </a:endParaRPr>
          </a:p>
        </p:txBody>
      </p:sp>
      <p:pic>
        <p:nvPicPr>
          <p:cNvPr id="8" name="Picture 7" descr="Familie van stokstaartjes op de uitkijk">
            <a:extLst>
              <a:ext uri="{FF2B5EF4-FFF2-40B4-BE49-F238E27FC236}">
                <a16:creationId xmlns:a16="http://schemas.microsoft.com/office/drawing/2014/main" id="{35F92BAF-77BC-F006-1E39-2187B2E00EB0}"/>
              </a:ext>
            </a:extLst>
          </p:cNvPr>
          <p:cNvPicPr>
            <a:picLocks noChangeAspect="1"/>
          </p:cNvPicPr>
          <p:nvPr/>
        </p:nvPicPr>
        <p:blipFill rotWithShape="1">
          <a:blip r:embed="rId2"/>
          <a:srcRect l="38827" r="25044" b="-1"/>
          <a:stretch/>
        </p:blipFill>
        <p:spPr>
          <a:xfrm>
            <a:off x="831" y="10"/>
            <a:ext cx="3502025" cy="6857990"/>
          </a:xfrm>
          <a:prstGeom prst="rect">
            <a:avLst/>
          </a:prstGeom>
          <a:effectLst>
            <a:innerShdw blurRad="57150" dist="38100" dir="14460000">
              <a:prstClr val="black">
                <a:alpha val="70000"/>
              </a:prstClr>
            </a:innerShdw>
          </a:effectLst>
        </p:spPr>
      </p:pic>
      <p:grpSp>
        <p:nvGrpSpPr>
          <p:cNvPr id="21" name="Group 20">
            <a:extLst>
              <a:ext uri="{FF2B5EF4-FFF2-40B4-BE49-F238E27FC236}">
                <a16:creationId xmlns:a16="http://schemas.microsoft.com/office/drawing/2014/main" id="{D6C71778-3DDA-4748-AEBB-2A4B750163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2" name="Straight Connector 21">
              <a:extLst>
                <a:ext uri="{FF2B5EF4-FFF2-40B4-BE49-F238E27FC236}">
                  <a16:creationId xmlns:a16="http://schemas.microsoft.com/office/drawing/2014/main" id="{BA1F5C7D-5183-424E-BD72-BBFC59C5A2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B848F76E-D8DE-4826-901B-4E4090240E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AE84420-E672-4A16-8384-42BDDC4A96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044D91EB-FA8D-4FD3-88F8-053F9962B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756B711F-46BD-4789-926C-CF2F01F71D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9" name="Tekstvak 8">
            <a:extLst>
              <a:ext uri="{FF2B5EF4-FFF2-40B4-BE49-F238E27FC236}">
                <a16:creationId xmlns:a16="http://schemas.microsoft.com/office/drawing/2014/main" id="{36B18F88-1F8E-91DE-F4ED-D706479131B9}"/>
              </a:ext>
            </a:extLst>
          </p:cNvPr>
          <p:cNvSpPr txBox="1"/>
          <p:nvPr/>
        </p:nvSpPr>
        <p:spPr>
          <a:xfrm>
            <a:off x="3903590" y="2322674"/>
            <a:ext cx="6107502" cy="3430170"/>
          </a:xfrm>
          <a:prstGeom prst="rect">
            <a:avLst/>
          </a:prstGeom>
          <a:noFill/>
        </p:spPr>
        <p:txBody>
          <a:bodyPr wrap="square">
            <a:spAutoFit/>
          </a:bodyPr>
          <a:lstStyle/>
          <a:p>
            <a:pPr algn="l"/>
            <a:r>
              <a:rPr lang="nl-NL" sz="2000" b="0" i="0" dirty="0">
                <a:solidFill>
                  <a:schemeClr val="tx1">
                    <a:lumMod val="95000"/>
                  </a:schemeClr>
                </a:solidFill>
                <a:effectLst/>
                <a:latin typeface="RO Sans"/>
              </a:rPr>
              <a:t>Een beleidsprotocol is een document waarin regels en afspraken staan. U maakt zelf het beleidsprotocol voor uw dierentuin. Hierin vertelt u hoe u te werk gaat in bepaalde situaties. Zorg ervoor dat uw beleidsprotocol in ieder geval uit deze onderdelen bestaat:</a:t>
            </a:r>
          </a:p>
          <a:p>
            <a:pPr marL="285750" indent="-285750" algn="l">
              <a:lnSpc>
                <a:spcPct val="150000"/>
              </a:lnSpc>
              <a:buFont typeface="Wingdings" panose="05000000000000000000" pitchFamily="2" charset="2"/>
              <a:buChar char="v"/>
            </a:pPr>
            <a:r>
              <a:rPr lang="nl-NL" sz="2000" b="0" i="0" dirty="0">
                <a:solidFill>
                  <a:schemeClr val="tx1">
                    <a:lumMod val="95000"/>
                  </a:schemeClr>
                </a:solidFill>
                <a:effectLst/>
                <a:latin typeface="RO Sans"/>
              </a:rPr>
              <a:t>een calamiteiten of noodplan</a:t>
            </a:r>
          </a:p>
          <a:p>
            <a:pPr marL="285750" indent="-285750" algn="l">
              <a:lnSpc>
                <a:spcPct val="150000"/>
              </a:lnSpc>
              <a:buFont typeface="Wingdings" panose="05000000000000000000" pitchFamily="2" charset="2"/>
              <a:buChar char="v"/>
            </a:pPr>
            <a:r>
              <a:rPr lang="nl-NL" sz="2000" b="0" i="0" dirty="0">
                <a:solidFill>
                  <a:schemeClr val="tx1">
                    <a:lumMod val="95000"/>
                  </a:schemeClr>
                </a:solidFill>
                <a:effectLst/>
                <a:latin typeface="RO Sans"/>
              </a:rPr>
              <a:t>het voedingsprotocol</a:t>
            </a:r>
          </a:p>
          <a:p>
            <a:pPr marL="285750" indent="-285750" algn="l">
              <a:lnSpc>
                <a:spcPct val="150000"/>
              </a:lnSpc>
              <a:buFont typeface="Wingdings" panose="05000000000000000000" pitchFamily="2" charset="2"/>
              <a:buChar char="v"/>
            </a:pPr>
            <a:r>
              <a:rPr lang="nl-NL" sz="2000" b="0" i="0" dirty="0">
                <a:solidFill>
                  <a:schemeClr val="tx1">
                    <a:lumMod val="95000"/>
                  </a:schemeClr>
                </a:solidFill>
                <a:effectLst/>
                <a:latin typeface="RO Sans"/>
              </a:rPr>
              <a:t>preventieve en curatieve diergeneeskundige zorg</a:t>
            </a:r>
          </a:p>
          <a:p>
            <a:pPr marL="285750" indent="-285750" algn="l">
              <a:lnSpc>
                <a:spcPct val="150000"/>
              </a:lnSpc>
              <a:buFont typeface="Wingdings" panose="05000000000000000000" pitchFamily="2" charset="2"/>
              <a:buChar char="v"/>
            </a:pPr>
            <a:r>
              <a:rPr lang="nl-NL" sz="2000" b="0" i="0" dirty="0">
                <a:solidFill>
                  <a:schemeClr val="tx1">
                    <a:lumMod val="95000"/>
                  </a:schemeClr>
                </a:solidFill>
                <a:effectLst/>
                <a:latin typeface="RO Sans"/>
              </a:rPr>
              <a:t>conservatie en educatie</a:t>
            </a:r>
          </a:p>
        </p:txBody>
      </p:sp>
      <p:sp>
        <p:nvSpPr>
          <p:cNvPr id="11" name="Tekstvak 10">
            <a:extLst>
              <a:ext uri="{FF2B5EF4-FFF2-40B4-BE49-F238E27FC236}">
                <a16:creationId xmlns:a16="http://schemas.microsoft.com/office/drawing/2014/main" id="{08A7CB8D-9C14-F65A-5F94-21F985635B60}"/>
              </a:ext>
            </a:extLst>
          </p:cNvPr>
          <p:cNvSpPr txBox="1"/>
          <p:nvPr/>
        </p:nvSpPr>
        <p:spPr>
          <a:xfrm>
            <a:off x="3903590" y="820846"/>
            <a:ext cx="6107502" cy="1323439"/>
          </a:xfrm>
          <a:prstGeom prst="rect">
            <a:avLst/>
          </a:prstGeom>
          <a:noFill/>
        </p:spPr>
        <p:txBody>
          <a:bodyPr wrap="square">
            <a:spAutoFit/>
          </a:bodyPr>
          <a:lstStyle/>
          <a:p>
            <a:r>
              <a:rPr lang="nl-NL" sz="2000" b="1" dirty="0">
                <a:solidFill>
                  <a:schemeClr val="tx1">
                    <a:lumMod val="95000"/>
                  </a:schemeClr>
                </a:solidFill>
                <a:latin typeface="RO Sans"/>
              </a:rPr>
              <a:t>Wanneer</a:t>
            </a:r>
            <a:r>
              <a:rPr lang="nl-NL" sz="2000" b="1" i="0" dirty="0">
                <a:solidFill>
                  <a:schemeClr val="tx1">
                    <a:lumMod val="95000"/>
                  </a:schemeClr>
                </a:solidFill>
                <a:effectLst/>
                <a:latin typeface="RO Sans"/>
              </a:rPr>
              <a:t> u een dierentuinvergunning nodig heeft en wilt u deze gaan aanvragen</a:t>
            </a:r>
            <a:r>
              <a:rPr lang="nl-NL" sz="2000" b="1" dirty="0">
                <a:solidFill>
                  <a:schemeClr val="tx1">
                    <a:lumMod val="95000"/>
                  </a:schemeClr>
                </a:solidFill>
                <a:latin typeface="RO Sans"/>
              </a:rPr>
              <a:t>, </a:t>
            </a:r>
            <a:r>
              <a:rPr lang="nl-NL" sz="2000" b="1" i="0" dirty="0">
                <a:solidFill>
                  <a:schemeClr val="tx1">
                    <a:lumMod val="95000"/>
                  </a:schemeClr>
                </a:solidFill>
                <a:effectLst/>
                <a:latin typeface="RO Sans"/>
              </a:rPr>
              <a:t>moet uw dierentuin aan een aantal eisen voldoen. </a:t>
            </a:r>
            <a:br>
              <a:rPr lang="nl-NL" sz="2000" b="1" i="0" dirty="0">
                <a:solidFill>
                  <a:schemeClr val="tx1">
                    <a:lumMod val="95000"/>
                  </a:schemeClr>
                </a:solidFill>
                <a:effectLst/>
                <a:latin typeface="RO Sans"/>
              </a:rPr>
            </a:br>
            <a:r>
              <a:rPr lang="nl-NL" sz="2000" b="1" i="0" dirty="0">
                <a:solidFill>
                  <a:schemeClr val="tx1">
                    <a:lumMod val="95000"/>
                  </a:schemeClr>
                </a:solidFill>
                <a:effectLst/>
                <a:latin typeface="RO Sans"/>
              </a:rPr>
              <a:t>U heeft bijvoorbeeld </a:t>
            </a:r>
            <a:r>
              <a:rPr lang="nl-NL" sz="2000" b="1" i="0" u="sng" dirty="0">
                <a:solidFill>
                  <a:schemeClr val="tx1">
                    <a:lumMod val="95000"/>
                  </a:schemeClr>
                </a:solidFill>
                <a:effectLst/>
                <a:latin typeface="RO Sans"/>
              </a:rPr>
              <a:t>een beleidsprotocol </a:t>
            </a:r>
            <a:r>
              <a:rPr lang="nl-NL" sz="2000" b="1" i="0" dirty="0">
                <a:solidFill>
                  <a:schemeClr val="tx1">
                    <a:lumMod val="95000"/>
                  </a:schemeClr>
                </a:solidFill>
                <a:effectLst/>
                <a:latin typeface="RO Sans"/>
              </a:rPr>
              <a:t>nodig</a:t>
            </a:r>
            <a:endParaRPr lang="nl-NL" sz="2000" dirty="0">
              <a:solidFill>
                <a:schemeClr val="tx1">
                  <a:lumMod val="95000"/>
                </a:schemeClr>
              </a:solidFill>
            </a:endParaRPr>
          </a:p>
        </p:txBody>
      </p:sp>
      <p:pic>
        <p:nvPicPr>
          <p:cNvPr id="3" name="Afbeelding 2" descr="Afbeelding met tekst, Lettertype, Graphics, grafische vormgeving&#10;&#10;Automatisch gegenereerde beschrijving">
            <a:extLst>
              <a:ext uri="{FF2B5EF4-FFF2-40B4-BE49-F238E27FC236}">
                <a16:creationId xmlns:a16="http://schemas.microsoft.com/office/drawing/2014/main" id="{1A158DD8-E8C3-688C-44EB-71472A6C5D47}"/>
              </a:ext>
            </a:extLst>
          </p:cNvPr>
          <p:cNvPicPr>
            <a:picLocks noChangeAspect="1"/>
          </p:cNvPicPr>
          <p:nvPr/>
        </p:nvPicPr>
        <p:blipFill>
          <a:blip r:embed="rId3"/>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2907975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4B33C379-BD5E-9577-628E-B090FA12EB5C}"/>
            </a:ext>
          </a:extLst>
        </p:cNvPr>
        <p:cNvGrpSpPr/>
        <p:nvPr/>
      </p:nvGrpSpPr>
      <p:grpSpPr>
        <a:xfrm>
          <a:off x="0" y="0"/>
          <a:ext cx="0" cy="0"/>
          <a:chOff x="0" y="0"/>
          <a:chExt cx="0" cy="0"/>
        </a:xfrm>
      </p:grpSpPr>
      <p:grpSp>
        <p:nvGrpSpPr>
          <p:cNvPr id="31" name="Group 30">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2" name="Straight Connector 31">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38" name="Rectangle 37">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vak 3">
            <a:extLst>
              <a:ext uri="{FF2B5EF4-FFF2-40B4-BE49-F238E27FC236}">
                <a16:creationId xmlns:a16="http://schemas.microsoft.com/office/drawing/2014/main" id="{93D6E678-79A2-D69C-05F9-9D480D65A488}"/>
              </a:ext>
            </a:extLst>
          </p:cNvPr>
          <p:cNvSpPr txBox="1"/>
          <p:nvPr/>
        </p:nvSpPr>
        <p:spPr>
          <a:xfrm>
            <a:off x="7446445" y="301105"/>
            <a:ext cx="4216467" cy="114246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400" b="1" cap="all" dirty="0" err="1">
                <a:ln w="3175" cmpd="sng">
                  <a:noFill/>
                </a:ln>
                <a:latin typeface="RO Sans"/>
                <a:ea typeface="+mj-ea"/>
                <a:cs typeface="+mj-cs"/>
              </a:rPr>
              <a:t>Beleidsplan</a:t>
            </a:r>
            <a:r>
              <a:rPr lang="en-US" sz="2400" b="1" cap="all" dirty="0">
                <a:ln w="3175" cmpd="sng">
                  <a:noFill/>
                </a:ln>
                <a:latin typeface="RO Sans"/>
                <a:ea typeface="+mj-ea"/>
                <a:cs typeface="+mj-cs"/>
              </a:rPr>
              <a:t> </a:t>
            </a:r>
            <a:r>
              <a:rPr lang="en-US" sz="2400" b="1" cap="all" dirty="0" err="1">
                <a:ln w="3175" cmpd="sng">
                  <a:noFill/>
                </a:ln>
                <a:latin typeface="RO Sans"/>
                <a:ea typeface="+mj-ea"/>
                <a:cs typeface="+mj-cs"/>
              </a:rPr>
              <a:t>Dierentuinen</a:t>
            </a:r>
            <a:endParaRPr lang="en-US" sz="2400" b="1" cap="all" dirty="0">
              <a:ln w="3175" cmpd="sng">
                <a:noFill/>
              </a:ln>
              <a:latin typeface="RO Sans"/>
              <a:ea typeface="+mj-ea"/>
              <a:cs typeface="+mj-cs"/>
            </a:endParaRPr>
          </a:p>
          <a:p>
            <a:pPr>
              <a:lnSpc>
                <a:spcPct val="90000"/>
              </a:lnSpc>
              <a:spcBef>
                <a:spcPct val="0"/>
              </a:spcBef>
              <a:spcAft>
                <a:spcPts val="600"/>
              </a:spcAft>
            </a:pPr>
            <a:r>
              <a:rPr lang="en-US" sz="2000" cap="all" dirty="0" err="1">
                <a:ln w="3175" cmpd="sng">
                  <a:noFill/>
                </a:ln>
                <a:latin typeface="RO Sans"/>
                <a:ea typeface="+mj-ea"/>
                <a:cs typeface="+mj-cs"/>
              </a:rPr>
              <a:t>Deze</a:t>
            </a:r>
            <a:r>
              <a:rPr lang="en-US" sz="2000" cap="all" dirty="0">
                <a:ln w="3175" cmpd="sng">
                  <a:noFill/>
                </a:ln>
                <a:latin typeface="RO Sans"/>
                <a:ea typeface="+mj-ea"/>
                <a:cs typeface="+mj-cs"/>
              </a:rPr>
              <a:t> </a:t>
            </a:r>
            <a:r>
              <a:rPr lang="en-US" sz="2000" cap="all" dirty="0" err="1">
                <a:ln w="3175" cmpd="sng">
                  <a:noFill/>
                </a:ln>
                <a:latin typeface="RO Sans"/>
                <a:ea typeface="+mj-ea"/>
                <a:cs typeface="+mj-cs"/>
              </a:rPr>
              <a:t>bevat</a:t>
            </a:r>
            <a:r>
              <a:rPr lang="en-US" sz="2000" cap="all" dirty="0">
                <a:ln w="3175" cmpd="sng">
                  <a:noFill/>
                </a:ln>
                <a:latin typeface="RO Sans"/>
                <a:ea typeface="+mj-ea"/>
                <a:cs typeface="+mj-cs"/>
              </a:rPr>
              <a:t> </a:t>
            </a:r>
            <a:r>
              <a:rPr lang="en-US" sz="2000" cap="all" dirty="0" err="1">
                <a:ln w="3175" cmpd="sng">
                  <a:noFill/>
                </a:ln>
                <a:latin typeface="RO Sans"/>
                <a:ea typeface="+mj-ea"/>
                <a:cs typeface="+mj-cs"/>
              </a:rPr>
              <a:t>globaal</a:t>
            </a:r>
            <a:r>
              <a:rPr lang="en-US" sz="2000" cap="all" dirty="0">
                <a:ln w="3175" cmpd="sng">
                  <a:noFill/>
                </a:ln>
                <a:latin typeface="RO Sans"/>
                <a:ea typeface="+mj-ea"/>
                <a:cs typeface="+mj-cs"/>
              </a:rPr>
              <a:t>:</a:t>
            </a:r>
          </a:p>
        </p:txBody>
      </p:sp>
      <p:sp>
        <p:nvSpPr>
          <p:cNvPr id="40"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Familie van stokstaartjes op de uitkijk">
            <a:extLst>
              <a:ext uri="{FF2B5EF4-FFF2-40B4-BE49-F238E27FC236}">
                <a16:creationId xmlns:a16="http://schemas.microsoft.com/office/drawing/2014/main" id="{16CB8619-C98D-64DB-9A46-4D529ED00837}"/>
              </a:ext>
            </a:extLst>
          </p:cNvPr>
          <p:cNvPicPr>
            <a:picLocks noChangeAspect="1"/>
          </p:cNvPicPr>
          <p:nvPr/>
        </p:nvPicPr>
        <p:blipFill rotWithShape="1">
          <a:blip r:embed="rId2"/>
          <a:srcRect r="10847" b="3"/>
          <a:stretch/>
        </p:blipFill>
        <p:spPr>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6" name="Tekstvak 5">
            <a:extLst>
              <a:ext uri="{FF2B5EF4-FFF2-40B4-BE49-F238E27FC236}">
                <a16:creationId xmlns:a16="http://schemas.microsoft.com/office/drawing/2014/main" id="{BDBF6F63-26FA-F254-B2C2-2619225C2BDE}"/>
              </a:ext>
            </a:extLst>
          </p:cNvPr>
          <p:cNvSpPr txBox="1"/>
          <p:nvPr/>
        </p:nvSpPr>
        <p:spPr>
          <a:xfrm>
            <a:off x="7532710" y="1822448"/>
            <a:ext cx="3479419" cy="3836479"/>
          </a:xfrm>
          <a:prstGeom prst="rect">
            <a:avLst/>
          </a:prstGeom>
        </p:spPr>
        <p:txBody>
          <a:bodyPr vert="horz" lIns="91440" tIns="45720" rIns="91440" bIns="45720" rtlCol="0" anchor="t">
            <a:normAutofit fontScale="92500"/>
          </a:bodyPr>
          <a:lstStyle/>
          <a:p>
            <a:pPr marL="285750" indent="-285750">
              <a:spcBef>
                <a:spcPct val="20000"/>
              </a:spcBef>
              <a:spcAft>
                <a:spcPts val="600"/>
              </a:spcAft>
              <a:buClr>
                <a:schemeClr val="tx1"/>
              </a:buClr>
              <a:buSzPct val="80000"/>
              <a:buFont typeface="Wingdings 3" panose="05040102010807070707" pitchFamily="18" charset="2"/>
              <a:buChar char=""/>
            </a:pPr>
            <a:r>
              <a:rPr lang="nl-NL" sz="2400" b="0" i="0" dirty="0">
                <a:solidFill>
                  <a:schemeClr val="tx1">
                    <a:lumMod val="95000"/>
                  </a:schemeClr>
                </a:solidFill>
                <a:latin typeface="RO Sans"/>
              </a:rPr>
              <a:t>Bedrijfsinformatie </a:t>
            </a:r>
          </a:p>
          <a:p>
            <a:pPr marL="285750" indent="-285750">
              <a:spcBef>
                <a:spcPct val="20000"/>
              </a:spcBef>
              <a:spcAft>
                <a:spcPts val="600"/>
              </a:spcAft>
              <a:buClr>
                <a:schemeClr val="tx1"/>
              </a:buClr>
              <a:buSzPct val="80000"/>
              <a:buFont typeface="Wingdings 3" panose="05040102010807070707" pitchFamily="18" charset="2"/>
              <a:buChar char=""/>
            </a:pPr>
            <a:r>
              <a:rPr lang="nl-NL" sz="2400" dirty="0">
                <a:solidFill>
                  <a:schemeClr val="tx1">
                    <a:lumMod val="95000"/>
                  </a:schemeClr>
                </a:solidFill>
                <a:latin typeface="RO Sans"/>
              </a:rPr>
              <a:t>Calamiteiten/</a:t>
            </a:r>
            <a:r>
              <a:rPr lang="nl-NL" sz="2400" b="0" i="0" dirty="0">
                <a:solidFill>
                  <a:schemeClr val="tx1">
                    <a:lumMod val="95000"/>
                  </a:schemeClr>
                </a:solidFill>
                <a:latin typeface="RO Sans"/>
              </a:rPr>
              <a:t>Noodplan </a:t>
            </a:r>
          </a:p>
          <a:p>
            <a:pPr marL="285750" indent="-285750">
              <a:spcBef>
                <a:spcPct val="20000"/>
              </a:spcBef>
              <a:spcAft>
                <a:spcPts val="600"/>
              </a:spcAft>
              <a:buClr>
                <a:schemeClr val="tx1"/>
              </a:buClr>
              <a:buSzPct val="80000"/>
              <a:buFont typeface="Wingdings 3" panose="05040102010807070707" pitchFamily="18" charset="2"/>
              <a:buChar char=""/>
            </a:pPr>
            <a:r>
              <a:rPr lang="nl-NL" sz="2400" b="0" i="0" dirty="0">
                <a:solidFill>
                  <a:schemeClr val="tx1">
                    <a:lumMod val="95000"/>
                  </a:schemeClr>
                </a:solidFill>
                <a:latin typeface="RO Sans"/>
              </a:rPr>
              <a:t>Missie en visie </a:t>
            </a:r>
          </a:p>
          <a:p>
            <a:pPr marL="285750" indent="-285750">
              <a:spcBef>
                <a:spcPct val="20000"/>
              </a:spcBef>
              <a:spcAft>
                <a:spcPts val="600"/>
              </a:spcAft>
              <a:buClr>
                <a:schemeClr val="tx1"/>
              </a:buClr>
              <a:buSzPct val="80000"/>
              <a:buFont typeface="Wingdings 3" panose="05040102010807070707" pitchFamily="18" charset="2"/>
              <a:buChar char=""/>
            </a:pPr>
            <a:r>
              <a:rPr lang="nl-NL" sz="2400" b="0" i="0" dirty="0">
                <a:solidFill>
                  <a:schemeClr val="tx1">
                    <a:lumMod val="95000"/>
                  </a:schemeClr>
                </a:solidFill>
                <a:latin typeface="RO Sans"/>
              </a:rPr>
              <a:t>Conservatie en Onderzoek </a:t>
            </a:r>
          </a:p>
          <a:p>
            <a:pPr marL="285750" indent="-285750">
              <a:spcBef>
                <a:spcPct val="20000"/>
              </a:spcBef>
              <a:spcAft>
                <a:spcPts val="600"/>
              </a:spcAft>
              <a:buClr>
                <a:schemeClr val="tx1"/>
              </a:buClr>
              <a:buSzPct val="80000"/>
              <a:buFont typeface="Wingdings 3" panose="05040102010807070707" pitchFamily="18" charset="2"/>
              <a:buChar char=""/>
            </a:pPr>
            <a:r>
              <a:rPr lang="nl-NL" sz="2400" b="0" i="0" dirty="0">
                <a:solidFill>
                  <a:schemeClr val="tx1">
                    <a:lumMod val="95000"/>
                  </a:schemeClr>
                </a:solidFill>
                <a:latin typeface="RO Sans"/>
              </a:rPr>
              <a:t>Educatie </a:t>
            </a:r>
          </a:p>
          <a:p>
            <a:pPr marL="285750" indent="-285750">
              <a:spcBef>
                <a:spcPct val="20000"/>
              </a:spcBef>
              <a:spcAft>
                <a:spcPts val="600"/>
              </a:spcAft>
              <a:buClr>
                <a:schemeClr val="tx1"/>
              </a:buClr>
              <a:buSzPct val="80000"/>
              <a:buFont typeface="Wingdings 3" panose="05040102010807070707" pitchFamily="18" charset="2"/>
              <a:buChar char=""/>
            </a:pPr>
            <a:r>
              <a:rPr lang="nl-NL" sz="2400" b="0" i="0" dirty="0">
                <a:solidFill>
                  <a:schemeClr val="tx1">
                    <a:lumMod val="95000"/>
                  </a:schemeClr>
                </a:solidFill>
                <a:latin typeface="RO Sans"/>
              </a:rPr>
              <a:t>Collectieplan </a:t>
            </a:r>
          </a:p>
          <a:p>
            <a:pPr marL="285750" indent="-285750">
              <a:spcBef>
                <a:spcPct val="20000"/>
              </a:spcBef>
              <a:spcAft>
                <a:spcPts val="600"/>
              </a:spcAft>
              <a:buClr>
                <a:schemeClr val="tx1"/>
              </a:buClr>
              <a:buSzPct val="80000"/>
              <a:buFont typeface="Wingdings 3" panose="05040102010807070707" pitchFamily="18" charset="2"/>
              <a:buChar char=""/>
            </a:pPr>
            <a:r>
              <a:rPr lang="nl-NL" sz="2400" b="0" i="0" dirty="0">
                <a:solidFill>
                  <a:schemeClr val="tx1">
                    <a:lumMod val="95000"/>
                  </a:schemeClr>
                </a:solidFill>
                <a:latin typeface="RO Sans"/>
              </a:rPr>
              <a:t>Voedingsbeleid </a:t>
            </a:r>
          </a:p>
          <a:p>
            <a:pPr marL="285750" indent="-285750">
              <a:spcBef>
                <a:spcPct val="20000"/>
              </a:spcBef>
              <a:spcAft>
                <a:spcPts val="600"/>
              </a:spcAft>
              <a:buClr>
                <a:schemeClr val="tx1"/>
              </a:buClr>
              <a:buSzPct val="80000"/>
              <a:buFont typeface="Wingdings 3" panose="05040102010807070707" pitchFamily="18" charset="2"/>
              <a:buChar char=""/>
            </a:pPr>
            <a:r>
              <a:rPr lang="nl-NL" sz="2400" dirty="0">
                <a:solidFill>
                  <a:schemeClr val="tx1">
                    <a:lumMod val="95000"/>
                  </a:schemeClr>
                </a:solidFill>
                <a:latin typeface="RO Sans"/>
              </a:rPr>
              <a:t>V</a:t>
            </a:r>
            <a:r>
              <a:rPr lang="nl-NL" sz="2400" b="0" i="0" dirty="0">
                <a:solidFill>
                  <a:schemeClr val="tx1">
                    <a:lumMod val="95000"/>
                  </a:schemeClr>
                </a:solidFill>
                <a:latin typeface="RO Sans"/>
              </a:rPr>
              <a:t>eterinair beleid</a:t>
            </a:r>
            <a:endParaRPr lang="nl-NL" sz="2400" dirty="0">
              <a:solidFill>
                <a:schemeClr val="tx1">
                  <a:lumMod val="95000"/>
                </a:schemeClr>
              </a:solidFill>
              <a:latin typeface="RO Sans"/>
            </a:endParaRPr>
          </a:p>
        </p:txBody>
      </p:sp>
      <p:grpSp>
        <p:nvGrpSpPr>
          <p:cNvPr id="42" name="Group 41">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43" name="Straight Connector 42">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3" name="Afbeelding 2" descr="Afbeelding met tekst, Lettertype, Graphics, grafische vormgeving&#10;&#10;Automatisch gegenereerde beschrijving">
            <a:extLst>
              <a:ext uri="{FF2B5EF4-FFF2-40B4-BE49-F238E27FC236}">
                <a16:creationId xmlns:a16="http://schemas.microsoft.com/office/drawing/2014/main" id="{6DB463B9-6A51-9BE4-B32D-628AAD46468B}"/>
              </a:ext>
            </a:extLst>
          </p:cNvPr>
          <p:cNvPicPr>
            <a:picLocks noChangeAspect="1"/>
          </p:cNvPicPr>
          <p:nvPr/>
        </p:nvPicPr>
        <p:blipFill>
          <a:blip r:embed="rId3"/>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458295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4D89BB4D-0250-0A23-E3C9-B1B981A272A9}"/>
            </a:ext>
          </a:extLst>
        </p:cNvPr>
        <p:cNvGrpSpPr/>
        <p:nvPr/>
      </p:nvGrpSpPr>
      <p:grpSpPr>
        <a:xfrm>
          <a:off x="0" y="0"/>
          <a:ext cx="0" cy="0"/>
          <a:chOff x="0" y="0"/>
          <a:chExt cx="0" cy="0"/>
        </a:xfrm>
      </p:grpSpPr>
      <p:grpSp>
        <p:nvGrpSpPr>
          <p:cNvPr id="38" name="Group 9">
            <a:extLst>
              <a:ext uri="{FF2B5EF4-FFF2-40B4-BE49-F238E27FC236}">
                <a16:creationId xmlns:a16="http://schemas.microsoft.com/office/drawing/2014/main" id="{132C64D9-4EBB-4F2B-ACEA-40CAE2B656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A7F103C6-2F56-F6B7-7989-8F9E3160D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C0DB981-03E8-CA7C-6265-02310436A5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AFDFB6C-36F2-0EE5-B728-E2991DB1121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C235CBE-D7E1-88B7-141F-A9643A651A9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2243CAF-B91A-7E0D-DE1F-865E9EAE77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39" name="Rectangle 16">
            <a:extLst>
              <a:ext uri="{FF2B5EF4-FFF2-40B4-BE49-F238E27FC236}">
                <a16:creationId xmlns:a16="http://schemas.microsoft.com/office/drawing/2014/main" id="{4BA58782-1E1A-B7E0-C1EA-D863FB65F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5" descr="Een zogend buffelkalfje">
            <a:extLst>
              <a:ext uri="{FF2B5EF4-FFF2-40B4-BE49-F238E27FC236}">
                <a16:creationId xmlns:a16="http://schemas.microsoft.com/office/drawing/2014/main" id="{9563F425-8F9F-7D61-B07E-D811C91BF9B4}"/>
              </a:ext>
            </a:extLst>
          </p:cNvPr>
          <p:cNvPicPr>
            <a:picLocks noChangeAspect="1"/>
          </p:cNvPicPr>
          <p:nvPr/>
        </p:nvPicPr>
        <p:blipFill rotWithShape="1">
          <a:blip r:embed="rId2">
            <a:duotone>
              <a:schemeClr val="bg2">
                <a:shade val="45000"/>
                <a:satMod val="135000"/>
              </a:schemeClr>
              <a:prstClr val="white"/>
            </a:duotone>
            <a:alphaModFix amt="15000"/>
          </a:blip>
          <a:srcRect t="6130" b="9601"/>
          <a:stretch/>
        </p:blipFill>
        <p:spPr>
          <a:xfrm>
            <a:off x="20" y="0"/>
            <a:ext cx="12191980" cy="6857990"/>
          </a:xfrm>
          <a:prstGeom prst="rect">
            <a:avLst/>
          </a:prstGeom>
        </p:spPr>
      </p:pic>
      <p:sp>
        <p:nvSpPr>
          <p:cNvPr id="2" name="Tijdelijke aanduiding voor voettekst 1">
            <a:extLst>
              <a:ext uri="{FF2B5EF4-FFF2-40B4-BE49-F238E27FC236}">
                <a16:creationId xmlns:a16="http://schemas.microsoft.com/office/drawing/2014/main" id="{B724C6B6-1857-DFEC-AC27-86CFFC539D89}"/>
              </a:ext>
            </a:extLst>
          </p:cNvPr>
          <p:cNvSpPr>
            <a:spLocks noGrp="1"/>
          </p:cNvSpPr>
          <p:nvPr>
            <p:ph type="ftr" sz="quarter" idx="11"/>
          </p:nvPr>
        </p:nvSpPr>
        <p:spPr>
          <a:xfrm>
            <a:off x="684212" y="6172200"/>
            <a:ext cx="7543800" cy="365125"/>
          </a:xfrm>
        </p:spPr>
        <p:txBody>
          <a:bodyPr vert="horz" lIns="91440" tIns="45720" rIns="91440" bIns="45720" rtlCol="0" anchor="t">
            <a:normAutofit/>
          </a:bodyPr>
          <a:lstStyle/>
          <a:p>
            <a:pPr defTabSz="914400">
              <a:spcAft>
                <a:spcPts val="600"/>
              </a:spcAft>
            </a:pPr>
            <a:r>
              <a:rPr lang="en-US" b="0" i="0" kern="1200" spc="200" noProof="0">
                <a:solidFill>
                  <a:schemeClr val="bg2">
                    <a:lumMod val="50000"/>
                  </a:schemeClr>
                </a:solidFill>
                <a:effectLst/>
                <a:latin typeface="+mn-lt"/>
                <a:ea typeface="+mn-ea"/>
                <a:cs typeface="+mn-cs"/>
              </a:rPr>
              <a:t>©ZooCo Zoo COnsultancy - 2024 -</a:t>
            </a:r>
          </a:p>
        </p:txBody>
      </p:sp>
      <p:grpSp>
        <p:nvGrpSpPr>
          <p:cNvPr id="42" name="Group 18">
            <a:extLst>
              <a:ext uri="{FF2B5EF4-FFF2-40B4-BE49-F238E27FC236}">
                <a16:creationId xmlns:a16="http://schemas.microsoft.com/office/drawing/2014/main" id="{6651B5EC-39D0-6442-73F2-C501A6FADD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0" name="Straight Connector 19">
              <a:extLst>
                <a:ext uri="{FF2B5EF4-FFF2-40B4-BE49-F238E27FC236}">
                  <a16:creationId xmlns:a16="http://schemas.microsoft.com/office/drawing/2014/main" id="{7A8537F2-6823-B589-EE99-A0CCC3B16B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352299F-AE84-3095-39BF-BDE403FD98C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3C1867B-2A7C-E88A-3B03-25549EBC577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066CE29B-49D2-2A67-5BF7-350F2EBA434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C5FD236-CE7A-F300-1A62-A778A153F0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 name="Tekstvak 3">
            <a:extLst>
              <a:ext uri="{FF2B5EF4-FFF2-40B4-BE49-F238E27FC236}">
                <a16:creationId xmlns:a16="http://schemas.microsoft.com/office/drawing/2014/main" id="{A64CA26D-8146-14EE-69AE-8DDB3E32ACBB}"/>
              </a:ext>
            </a:extLst>
          </p:cNvPr>
          <p:cNvSpPr txBox="1"/>
          <p:nvPr/>
        </p:nvSpPr>
        <p:spPr>
          <a:xfrm>
            <a:off x="684212" y="522293"/>
            <a:ext cx="8942867" cy="5109091"/>
          </a:xfrm>
          <a:prstGeom prst="rect">
            <a:avLst/>
          </a:prstGeom>
          <a:noFill/>
        </p:spPr>
        <p:txBody>
          <a:bodyPr wrap="square">
            <a:spAutoFit/>
          </a:bodyPr>
          <a:lstStyle/>
          <a:p>
            <a:r>
              <a:rPr lang="nl-NL" sz="2800" b="1" u="sng" dirty="0">
                <a:latin typeface="RO Sans"/>
              </a:rPr>
              <a:t>Wild dier of productiedier?</a:t>
            </a:r>
          </a:p>
          <a:p>
            <a:endParaRPr lang="nl-NL" dirty="0">
              <a:latin typeface="RO Sans"/>
            </a:endParaRPr>
          </a:p>
          <a:p>
            <a:r>
              <a:rPr lang="nl-NL" sz="2000" dirty="0">
                <a:latin typeface="RO Sans"/>
              </a:rPr>
              <a:t>De gehouden diersoorten spelen een belangrijke rol bij het bepalen of sprake is van een dierentuin of juist niet. </a:t>
            </a:r>
          </a:p>
          <a:p>
            <a:r>
              <a:rPr lang="nl-NL" sz="2000" dirty="0">
                <a:latin typeface="RO Sans"/>
              </a:rPr>
              <a:t>Het ministerie maakt hierbij onderscheid tussen </a:t>
            </a:r>
            <a:r>
              <a:rPr lang="nl-NL" sz="2000" i="1" dirty="0">
                <a:latin typeface="RO Sans"/>
              </a:rPr>
              <a:t>productiedieren en ‘wilde’ dieren</a:t>
            </a:r>
            <a:r>
              <a:rPr lang="nl-NL" sz="2000" dirty="0">
                <a:latin typeface="RO Sans"/>
              </a:rPr>
              <a:t>. </a:t>
            </a:r>
          </a:p>
          <a:p>
            <a:br>
              <a:rPr lang="nl-NL" sz="2000" dirty="0">
                <a:latin typeface="RO Sans"/>
              </a:rPr>
            </a:br>
            <a:r>
              <a:rPr lang="nl-NL" sz="2000" dirty="0">
                <a:latin typeface="RO Sans"/>
              </a:rPr>
              <a:t>Met wilde dieren wordt bedoeld: alle van nature in het wild levende diersoorten, met uitzondering van de dieren die volgens het </a:t>
            </a:r>
            <a:r>
              <a:rPr lang="nl-NL" sz="2000" b="1" dirty="0">
                <a:latin typeface="RO Sans"/>
              </a:rPr>
              <a:t>Besluit houders van dieren</a:t>
            </a:r>
            <a:r>
              <a:rPr lang="nl-NL" sz="2000" dirty="0">
                <a:latin typeface="RO Sans"/>
              </a:rPr>
              <a:t> zijn aangewezen als productiedieren en daarnaast honden en katten. </a:t>
            </a:r>
          </a:p>
          <a:p>
            <a:endParaRPr lang="nl-NL" sz="2000" dirty="0">
              <a:latin typeface="RO Sans"/>
            </a:endParaRPr>
          </a:p>
          <a:p>
            <a:r>
              <a:rPr lang="nl-NL" sz="2000" dirty="0">
                <a:latin typeface="RO Sans"/>
              </a:rPr>
              <a:t>Hierbij moet niet gelijk gedacht worden aan leeuwen en tijgers. Alle dieren die niet op deze lijst voorkomen of kruisingen hiervan, behoren (volgens dit besluit) tot de ‘wilde’ dieren. </a:t>
            </a:r>
            <a:br>
              <a:rPr lang="nl-NL" sz="2000" dirty="0">
                <a:latin typeface="RO Sans"/>
              </a:rPr>
            </a:br>
            <a:r>
              <a:rPr lang="nl-NL" sz="2000" dirty="0">
                <a:latin typeface="RO Sans"/>
              </a:rPr>
              <a:t>Op de lijst staan 119 diersoorten die aangewezen zijn als productiedieren, gesorteerd op: Zoogdieren, vogels, vissen, kreeften, </a:t>
            </a:r>
            <a:r>
              <a:rPr lang="nl-NL" sz="2000" dirty="0" err="1">
                <a:latin typeface="RO Sans"/>
              </a:rPr>
              <a:t>tweekleppigen</a:t>
            </a:r>
            <a:r>
              <a:rPr lang="nl-NL" sz="2000" dirty="0">
                <a:latin typeface="RO Sans"/>
              </a:rPr>
              <a:t>, slakken, insecten en lagere diersoorten. </a:t>
            </a:r>
          </a:p>
        </p:txBody>
      </p:sp>
      <p:pic>
        <p:nvPicPr>
          <p:cNvPr id="3" name="Afbeelding 2" descr="Afbeelding met tekst, Lettertype, Graphics, grafische vormgeving&#10;&#10;Automatisch gegenereerde beschrijving">
            <a:extLst>
              <a:ext uri="{FF2B5EF4-FFF2-40B4-BE49-F238E27FC236}">
                <a16:creationId xmlns:a16="http://schemas.microsoft.com/office/drawing/2014/main" id="{39288E16-CF86-6541-B402-5A72F3A93D3D}"/>
              </a:ext>
            </a:extLst>
          </p:cNvPr>
          <p:cNvPicPr>
            <a:picLocks noChangeAspect="1"/>
          </p:cNvPicPr>
          <p:nvPr/>
        </p:nvPicPr>
        <p:blipFill>
          <a:blip r:embed="rId3"/>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1453248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653FE-9D3F-C60B-DFC4-5C8BE877386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C456383-DD66-D5BB-250D-90289B75BAD3}"/>
              </a:ext>
            </a:extLst>
          </p:cNvPr>
          <p:cNvSpPr>
            <a:spLocks noGrp="1"/>
          </p:cNvSpPr>
          <p:nvPr>
            <p:ph type="ctrTitle"/>
          </p:nvPr>
        </p:nvSpPr>
        <p:spPr>
          <a:xfrm>
            <a:off x="4387253" y="423141"/>
            <a:ext cx="7355484" cy="4701309"/>
          </a:xfrm>
        </p:spPr>
        <p:txBody>
          <a:bodyPr rtlCol="0">
            <a:normAutofit fontScale="90000"/>
          </a:bodyPr>
          <a:lstStyle/>
          <a:p>
            <a:pPr>
              <a:lnSpc>
                <a:spcPct val="150000"/>
              </a:lnSpc>
              <a:spcBef>
                <a:spcPct val="20000"/>
              </a:spcBef>
              <a:spcAft>
                <a:spcPts val="600"/>
              </a:spcAft>
              <a:buClr>
                <a:schemeClr val="tx1"/>
              </a:buClr>
              <a:buSzPct val="80000"/>
            </a:pPr>
            <a:r>
              <a:rPr lang="nl-NL" b="1" dirty="0"/>
              <a:t>3.</a:t>
            </a:r>
            <a:br>
              <a:rPr lang="nl-NL" dirty="0"/>
            </a:br>
            <a:r>
              <a:rPr lang="nl-NL" sz="3600" dirty="0">
                <a:solidFill>
                  <a:schemeClr val="tx1">
                    <a:lumMod val="85000"/>
                  </a:schemeClr>
                </a:solidFill>
              </a:rPr>
              <a:t>W</a:t>
            </a:r>
            <a:r>
              <a:rPr lang="nl-NL" sz="3600" b="0" i="0" dirty="0">
                <a:solidFill>
                  <a:schemeClr val="tx1">
                    <a:lumMod val="85000"/>
                  </a:schemeClr>
                </a:solidFill>
              </a:rPr>
              <a:t>etgeving omtrent het houden van dieren</a:t>
            </a:r>
            <a:br>
              <a:rPr lang="nl-NL" sz="3600" b="0" i="0" dirty="0">
                <a:solidFill>
                  <a:schemeClr val="tx1">
                    <a:lumMod val="85000"/>
                  </a:schemeClr>
                </a:solidFill>
              </a:rPr>
            </a:br>
            <a:r>
              <a:rPr lang="nl-NL" sz="2700" b="1" i="0" dirty="0">
                <a:solidFill>
                  <a:schemeClr val="tx1">
                    <a:lumMod val="85000"/>
                  </a:schemeClr>
                </a:solidFill>
              </a:rPr>
              <a:t>bij Géén dierentuinvergunning</a:t>
            </a:r>
            <a:br>
              <a:rPr lang="nl-NL" sz="3600" b="0" i="0" dirty="0">
                <a:solidFill>
                  <a:schemeClr val="tx1">
                    <a:lumMod val="85000"/>
                  </a:schemeClr>
                </a:solidFill>
              </a:rPr>
            </a:br>
            <a:br>
              <a:rPr lang="nl-NL" sz="2200" dirty="0">
                <a:solidFill>
                  <a:schemeClr val="tx1">
                    <a:lumMod val="95000"/>
                  </a:schemeClr>
                </a:solidFill>
              </a:rPr>
            </a:br>
            <a:br>
              <a:rPr lang="en-US" sz="4400" b="0" i="0" dirty="0">
                <a:solidFill>
                  <a:schemeClr val="tx1">
                    <a:lumMod val="85000"/>
                  </a:schemeClr>
                </a:solidFill>
              </a:rPr>
            </a:br>
            <a:endParaRPr lang="nl-NL" dirty="0"/>
          </a:p>
        </p:txBody>
      </p:sp>
      <p:pic>
        <p:nvPicPr>
          <p:cNvPr id="16" name="Tijdelijke aanduiding voor afbeelding 15" descr="Close-up van een jachtluipaard">
            <a:extLst>
              <a:ext uri="{FF2B5EF4-FFF2-40B4-BE49-F238E27FC236}">
                <a16:creationId xmlns:a16="http://schemas.microsoft.com/office/drawing/2014/main" id="{9E1D9347-A4A6-35E6-C59B-F7E2EA80EFF7}"/>
              </a:ext>
            </a:extLst>
          </p:cNvPr>
          <p:cNvPicPr>
            <a:picLocks noGrp="1" noChangeAspect="1"/>
          </p:cNvPicPr>
          <p:nvPr>
            <p:ph type="pic" sz="quarter" idx="10"/>
          </p:nvPr>
        </p:nvPicPr>
        <p:blipFill rotWithShape="1">
          <a:blip r:embed="rId3"/>
          <a:srcRect t="8918" b="8918"/>
          <a:stretch/>
        </p:blipFill>
        <p:spPr/>
      </p:pic>
      <p:pic>
        <p:nvPicPr>
          <p:cNvPr id="14" name="Tijdelijke aanduiding voor afbeelding 13" descr="Een zwerm vogels in het stof">
            <a:extLst>
              <a:ext uri="{FF2B5EF4-FFF2-40B4-BE49-F238E27FC236}">
                <a16:creationId xmlns:a16="http://schemas.microsoft.com/office/drawing/2014/main" id="{6B49633E-AC30-B2AE-97D0-98AE3133C55D}"/>
              </a:ext>
            </a:extLst>
          </p:cNvPr>
          <p:cNvPicPr>
            <a:picLocks noGrp="1" noChangeAspect="1"/>
          </p:cNvPicPr>
          <p:nvPr>
            <p:ph type="pic" sz="quarter" idx="11"/>
          </p:nvPr>
        </p:nvPicPr>
        <p:blipFill rotWithShape="1">
          <a:blip r:embed="rId4"/>
          <a:srcRect t="8635" b="8635"/>
          <a:stretch/>
        </p:blipFill>
        <p:spPr/>
      </p:pic>
      <p:pic>
        <p:nvPicPr>
          <p:cNvPr id="15" name="Tijdelijke aanduiding voor afbeelding 14" descr="Een afbeelding van drie olifanten">
            <a:extLst>
              <a:ext uri="{FF2B5EF4-FFF2-40B4-BE49-F238E27FC236}">
                <a16:creationId xmlns:a16="http://schemas.microsoft.com/office/drawing/2014/main" id="{8FE9D1D9-168A-501A-83A8-0212AF65EB59}"/>
              </a:ext>
            </a:extLst>
          </p:cNvPr>
          <p:cNvPicPr>
            <a:picLocks noGrp="1" noChangeAspect="1"/>
          </p:cNvPicPr>
          <p:nvPr>
            <p:ph type="pic" sz="quarter" idx="12"/>
          </p:nvPr>
        </p:nvPicPr>
        <p:blipFill rotWithShape="1">
          <a:blip r:embed="rId5"/>
          <a:srcRect t="5412" b="5412"/>
          <a:stretch/>
        </p:blipFill>
        <p:spPr/>
      </p:pic>
      <p:sp>
        <p:nvSpPr>
          <p:cNvPr id="7" name="Tekstvak 6">
            <a:extLst>
              <a:ext uri="{FF2B5EF4-FFF2-40B4-BE49-F238E27FC236}">
                <a16:creationId xmlns:a16="http://schemas.microsoft.com/office/drawing/2014/main" id="{4A5B8609-1998-9EDF-A096-DB610389B50C}"/>
              </a:ext>
            </a:extLst>
          </p:cNvPr>
          <p:cNvSpPr txBox="1"/>
          <p:nvPr/>
        </p:nvSpPr>
        <p:spPr>
          <a:xfrm>
            <a:off x="4175185" y="4305151"/>
            <a:ext cx="6107502" cy="1200329"/>
          </a:xfrm>
          <a:prstGeom prst="rect">
            <a:avLst/>
          </a:prstGeom>
          <a:noFill/>
        </p:spPr>
        <p:txBody>
          <a:bodyPr wrap="square">
            <a:spAutoFit/>
          </a:bodyPr>
          <a:lstStyle/>
          <a:p>
            <a:pPr marL="285750" indent="-285750">
              <a:buFont typeface="Arial" panose="020B0604020202020204" pitchFamily="34" charset="0"/>
              <a:buChar char="•"/>
            </a:pPr>
            <a:r>
              <a:rPr lang="nl-NL" sz="1800" dirty="0">
                <a:solidFill>
                  <a:schemeClr val="tx1">
                    <a:lumMod val="95000"/>
                  </a:schemeClr>
                </a:solidFill>
                <a:latin typeface="RO Sans"/>
              </a:rPr>
              <a:t>Wet dieren</a:t>
            </a:r>
          </a:p>
          <a:p>
            <a:pPr marL="285750" indent="-285750">
              <a:buFont typeface="Arial" panose="020B0604020202020204" pitchFamily="34" charset="0"/>
              <a:buChar char="•"/>
            </a:pPr>
            <a:r>
              <a:rPr lang="nl-NL" sz="1800" dirty="0">
                <a:solidFill>
                  <a:schemeClr val="tx1">
                    <a:lumMod val="95000"/>
                  </a:schemeClr>
                </a:solidFill>
                <a:latin typeface="RO Sans"/>
              </a:rPr>
              <a:t>Omgevingswet en natuur</a:t>
            </a:r>
          </a:p>
          <a:p>
            <a:pPr marL="285750" indent="-285750">
              <a:buFont typeface="Arial" panose="020B0604020202020204" pitchFamily="34" charset="0"/>
              <a:buChar char="•"/>
            </a:pPr>
            <a:r>
              <a:rPr lang="nl-NL" sz="1800" dirty="0">
                <a:solidFill>
                  <a:schemeClr val="tx1">
                    <a:lumMod val="95000"/>
                  </a:schemeClr>
                </a:solidFill>
                <a:latin typeface="RO Sans"/>
              </a:rPr>
              <a:t>Verordening invasieve uitheemse soorten</a:t>
            </a:r>
          </a:p>
          <a:p>
            <a:pPr marL="285750" indent="-285750">
              <a:buFont typeface="Arial" panose="020B0604020202020204" pitchFamily="34" charset="0"/>
              <a:buChar char="•"/>
            </a:pPr>
            <a:r>
              <a:rPr lang="nl-NL" sz="1800" dirty="0">
                <a:solidFill>
                  <a:schemeClr val="tx1">
                    <a:lumMod val="95000"/>
                  </a:schemeClr>
                </a:solidFill>
                <a:latin typeface="RO Sans"/>
              </a:rPr>
              <a:t>CITES</a:t>
            </a:r>
            <a:endParaRPr lang="nl-NL" dirty="0">
              <a:latin typeface="RO Sans"/>
            </a:endParaRPr>
          </a:p>
        </p:txBody>
      </p:sp>
      <p:pic>
        <p:nvPicPr>
          <p:cNvPr id="3" name="Afbeelding 2" descr="Afbeelding met tekst, Lettertype, Graphics, grafische vormgeving&#10;&#10;Automatisch gegenereerde beschrijving">
            <a:extLst>
              <a:ext uri="{FF2B5EF4-FFF2-40B4-BE49-F238E27FC236}">
                <a16:creationId xmlns:a16="http://schemas.microsoft.com/office/drawing/2014/main" id="{E06A449F-F495-AD67-2F2D-5452C66705E4}"/>
              </a:ext>
            </a:extLst>
          </p:cNvPr>
          <p:cNvPicPr>
            <a:picLocks noChangeAspect="1"/>
          </p:cNvPicPr>
          <p:nvPr/>
        </p:nvPicPr>
        <p:blipFill>
          <a:blip r:embed="rId6"/>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1860449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F0E254E8-B3B3-227B-6465-96DDADDE73F0}"/>
            </a:ext>
          </a:extLst>
        </p:cNvPr>
        <p:cNvGrpSpPr/>
        <p:nvPr/>
      </p:nvGrpSpPr>
      <p:grpSpPr>
        <a:xfrm>
          <a:off x="0" y="0"/>
          <a:ext cx="0" cy="0"/>
          <a:chOff x="0" y="0"/>
          <a:chExt cx="0" cy="0"/>
        </a:xfrm>
      </p:grpSpPr>
      <p:grpSp>
        <p:nvGrpSpPr>
          <p:cNvPr id="38" name="Group 9">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39" name="Rectangle 16">
            <a:extLst>
              <a:ext uri="{FF2B5EF4-FFF2-40B4-BE49-F238E27FC236}">
                <a16:creationId xmlns:a16="http://schemas.microsoft.com/office/drawing/2014/main" id="{1AB8FFBB-0A2D-4D4C-B94B-320ABB349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5" descr="Een zogend buffelkalfje">
            <a:extLst>
              <a:ext uri="{FF2B5EF4-FFF2-40B4-BE49-F238E27FC236}">
                <a16:creationId xmlns:a16="http://schemas.microsoft.com/office/drawing/2014/main" id="{DB3C01AF-18BC-ABFD-4E27-E36EC635E7C4}"/>
              </a:ext>
            </a:extLst>
          </p:cNvPr>
          <p:cNvPicPr>
            <a:picLocks noChangeAspect="1"/>
          </p:cNvPicPr>
          <p:nvPr/>
        </p:nvPicPr>
        <p:blipFill rotWithShape="1">
          <a:blip r:embed="rId2">
            <a:duotone>
              <a:schemeClr val="bg2">
                <a:shade val="45000"/>
                <a:satMod val="135000"/>
              </a:schemeClr>
              <a:prstClr val="white"/>
            </a:duotone>
            <a:alphaModFix amt="15000"/>
          </a:blip>
          <a:srcRect t="6130" b="9601"/>
          <a:stretch/>
        </p:blipFill>
        <p:spPr>
          <a:xfrm>
            <a:off x="20" y="0"/>
            <a:ext cx="12191980" cy="6857990"/>
          </a:xfrm>
          <a:prstGeom prst="rect">
            <a:avLst/>
          </a:prstGeom>
        </p:spPr>
      </p:pic>
      <p:sp>
        <p:nvSpPr>
          <p:cNvPr id="41" name="Tekstvak 40">
            <a:extLst>
              <a:ext uri="{FF2B5EF4-FFF2-40B4-BE49-F238E27FC236}">
                <a16:creationId xmlns:a16="http://schemas.microsoft.com/office/drawing/2014/main" id="{E9709342-F45B-7DD7-B1AE-8228E496F15F}"/>
              </a:ext>
            </a:extLst>
          </p:cNvPr>
          <p:cNvSpPr txBox="1"/>
          <p:nvPr/>
        </p:nvSpPr>
        <p:spPr>
          <a:xfrm>
            <a:off x="984717" y="354413"/>
            <a:ext cx="10053433" cy="5362705"/>
          </a:xfrm>
          <a:prstGeom prst="rect">
            <a:avLst/>
          </a:prstGeom>
        </p:spPr>
        <p:txBody>
          <a:bodyPr vert="horz" lIns="91440" tIns="45720" rIns="91440" bIns="45720" rtlCol="0" anchor="ctr">
            <a:noAutofit/>
          </a:bodyPr>
          <a:lstStyle/>
          <a:p>
            <a:pPr algn="ctr">
              <a:spcBef>
                <a:spcPct val="20000"/>
              </a:spcBef>
              <a:spcAft>
                <a:spcPts val="600"/>
              </a:spcAft>
              <a:buClr>
                <a:schemeClr val="tx1"/>
              </a:buClr>
              <a:buSzPct val="80000"/>
            </a:pPr>
            <a:r>
              <a:rPr lang="nl-NL" sz="2800" b="1" dirty="0">
                <a:solidFill>
                  <a:schemeClr val="tx1">
                    <a:lumMod val="95000"/>
                  </a:schemeClr>
                </a:solidFill>
              </a:rPr>
              <a:t>Houdt en toont u dieren, </a:t>
            </a:r>
            <a:br>
              <a:rPr lang="nl-NL" sz="2800" b="1" dirty="0">
                <a:solidFill>
                  <a:schemeClr val="tx1">
                    <a:lumMod val="95000"/>
                  </a:schemeClr>
                </a:solidFill>
              </a:rPr>
            </a:br>
            <a:r>
              <a:rPr lang="nl-NL" sz="2800" b="1" dirty="0">
                <a:solidFill>
                  <a:schemeClr val="tx1">
                    <a:lumMod val="95000"/>
                  </a:schemeClr>
                </a:solidFill>
              </a:rPr>
              <a:t>maar heeft u </a:t>
            </a:r>
            <a:r>
              <a:rPr lang="nl-NL" sz="2800" b="1" u="sng" dirty="0">
                <a:solidFill>
                  <a:schemeClr val="tx1">
                    <a:lumMod val="95000"/>
                  </a:schemeClr>
                </a:solidFill>
              </a:rPr>
              <a:t>géén dierentuinvergunning </a:t>
            </a:r>
            <a:r>
              <a:rPr lang="nl-NL" sz="2800" b="1" dirty="0">
                <a:solidFill>
                  <a:schemeClr val="tx1">
                    <a:lumMod val="95000"/>
                  </a:schemeClr>
                </a:solidFill>
              </a:rPr>
              <a:t>nodig? </a:t>
            </a:r>
          </a:p>
          <a:p>
            <a:pPr>
              <a:spcBef>
                <a:spcPct val="20000"/>
              </a:spcBef>
              <a:spcAft>
                <a:spcPts val="600"/>
              </a:spcAft>
              <a:buClr>
                <a:schemeClr val="tx1"/>
              </a:buClr>
              <a:buSzPct val="80000"/>
            </a:pPr>
            <a:br>
              <a:rPr lang="nl-NL" sz="2400" dirty="0">
                <a:solidFill>
                  <a:schemeClr val="tx1">
                    <a:lumMod val="95000"/>
                  </a:schemeClr>
                </a:solidFill>
              </a:rPr>
            </a:br>
            <a:r>
              <a:rPr lang="nl-NL" sz="2000" dirty="0">
                <a:solidFill>
                  <a:schemeClr val="tx1">
                    <a:lumMod val="95000"/>
                  </a:schemeClr>
                </a:solidFill>
                <a:latin typeface="RO Sans"/>
              </a:rPr>
              <a:t>Ook dan heeft u vaak wel met wetten en regels te maken. </a:t>
            </a:r>
            <a:br>
              <a:rPr lang="nl-NL" sz="2000" dirty="0">
                <a:solidFill>
                  <a:schemeClr val="tx1">
                    <a:lumMod val="95000"/>
                  </a:schemeClr>
                </a:solidFill>
                <a:latin typeface="RO Sans"/>
              </a:rPr>
            </a:br>
            <a:r>
              <a:rPr lang="nl-NL" sz="2000" dirty="0">
                <a:solidFill>
                  <a:schemeClr val="tx1">
                    <a:lumMod val="95000"/>
                  </a:schemeClr>
                </a:solidFill>
                <a:latin typeface="RO Sans"/>
              </a:rPr>
              <a:t>Denk bijvoorbeeld aan:</a:t>
            </a:r>
          </a:p>
          <a:p>
            <a:pPr marL="457200" indent="-457200">
              <a:lnSpc>
                <a:spcPct val="150000"/>
              </a:lnSpc>
              <a:spcBef>
                <a:spcPct val="20000"/>
              </a:spcBef>
              <a:spcAft>
                <a:spcPts val="600"/>
              </a:spcAft>
              <a:buClr>
                <a:schemeClr val="tx1"/>
              </a:buClr>
              <a:buSzPct val="80000"/>
              <a:buFont typeface="+mj-lt"/>
              <a:buAutoNum type="arabicPeriod"/>
            </a:pPr>
            <a:r>
              <a:rPr lang="nl-NL" sz="2000" dirty="0">
                <a:solidFill>
                  <a:schemeClr val="tx1">
                    <a:lumMod val="95000"/>
                  </a:schemeClr>
                </a:solidFill>
                <a:latin typeface="RO Sans"/>
              </a:rPr>
              <a:t>Wet dieren</a:t>
            </a:r>
          </a:p>
          <a:p>
            <a:pPr marL="457200" indent="-457200">
              <a:lnSpc>
                <a:spcPct val="150000"/>
              </a:lnSpc>
              <a:spcBef>
                <a:spcPct val="20000"/>
              </a:spcBef>
              <a:spcAft>
                <a:spcPts val="600"/>
              </a:spcAft>
              <a:buClr>
                <a:schemeClr val="tx1"/>
              </a:buClr>
              <a:buSzPct val="80000"/>
              <a:buFont typeface="+mj-lt"/>
              <a:buAutoNum type="arabicPeriod"/>
            </a:pPr>
            <a:r>
              <a:rPr lang="nl-NL" sz="2000" dirty="0">
                <a:solidFill>
                  <a:schemeClr val="tx1">
                    <a:lumMod val="95000"/>
                  </a:schemeClr>
                </a:solidFill>
                <a:latin typeface="RO Sans"/>
              </a:rPr>
              <a:t>Omgevingswet en natuur</a:t>
            </a:r>
          </a:p>
          <a:p>
            <a:pPr marL="457200" indent="-457200">
              <a:lnSpc>
                <a:spcPct val="150000"/>
              </a:lnSpc>
              <a:spcBef>
                <a:spcPct val="20000"/>
              </a:spcBef>
              <a:spcAft>
                <a:spcPts val="600"/>
              </a:spcAft>
              <a:buClr>
                <a:schemeClr val="tx1"/>
              </a:buClr>
              <a:buSzPct val="80000"/>
              <a:buFont typeface="+mj-lt"/>
              <a:buAutoNum type="arabicPeriod"/>
            </a:pPr>
            <a:r>
              <a:rPr lang="nl-NL" sz="2000" dirty="0">
                <a:solidFill>
                  <a:schemeClr val="tx1">
                    <a:lumMod val="95000"/>
                  </a:schemeClr>
                </a:solidFill>
                <a:latin typeface="RO Sans"/>
              </a:rPr>
              <a:t>Verordening invasieve uitheemse soorten</a:t>
            </a:r>
          </a:p>
          <a:p>
            <a:pPr marL="457200" indent="-457200">
              <a:lnSpc>
                <a:spcPct val="150000"/>
              </a:lnSpc>
              <a:spcBef>
                <a:spcPct val="20000"/>
              </a:spcBef>
              <a:spcAft>
                <a:spcPts val="600"/>
              </a:spcAft>
              <a:buClr>
                <a:schemeClr val="tx1"/>
              </a:buClr>
              <a:buSzPct val="80000"/>
              <a:buFont typeface="+mj-lt"/>
              <a:buAutoNum type="arabicPeriod"/>
            </a:pPr>
            <a:r>
              <a:rPr lang="nl-NL" sz="2000" dirty="0">
                <a:solidFill>
                  <a:schemeClr val="tx1">
                    <a:lumMod val="95000"/>
                  </a:schemeClr>
                </a:solidFill>
                <a:latin typeface="RO Sans"/>
              </a:rPr>
              <a:t>CITES</a:t>
            </a:r>
          </a:p>
        </p:txBody>
      </p:sp>
      <p:sp>
        <p:nvSpPr>
          <p:cNvPr id="2" name="Tijdelijke aanduiding voor voettekst 1">
            <a:extLst>
              <a:ext uri="{FF2B5EF4-FFF2-40B4-BE49-F238E27FC236}">
                <a16:creationId xmlns:a16="http://schemas.microsoft.com/office/drawing/2014/main" id="{C6B830E7-1431-0E9A-4A50-19B93197731D}"/>
              </a:ext>
            </a:extLst>
          </p:cNvPr>
          <p:cNvSpPr>
            <a:spLocks noGrp="1"/>
          </p:cNvSpPr>
          <p:nvPr>
            <p:ph type="ftr" sz="quarter" idx="11"/>
          </p:nvPr>
        </p:nvSpPr>
        <p:spPr>
          <a:xfrm>
            <a:off x="684212" y="6172200"/>
            <a:ext cx="7543800" cy="365125"/>
          </a:xfrm>
        </p:spPr>
        <p:txBody>
          <a:bodyPr vert="horz" lIns="91440" tIns="45720" rIns="91440" bIns="45720" rtlCol="0" anchor="t">
            <a:normAutofit/>
          </a:bodyPr>
          <a:lstStyle/>
          <a:p>
            <a:pPr defTabSz="914400">
              <a:spcAft>
                <a:spcPts val="600"/>
              </a:spcAft>
            </a:pPr>
            <a:r>
              <a:rPr lang="en-US" b="0" i="0" kern="1200" spc="200" noProof="0">
                <a:solidFill>
                  <a:schemeClr val="bg2">
                    <a:lumMod val="50000"/>
                  </a:schemeClr>
                </a:solidFill>
                <a:effectLst/>
                <a:latin typeface="+mn-lt"/>
                <a:ea typeface="+mn-ea"/>
                <a:cs typeface="+mn-cs"/>
              </a:rPr>
              <a:t>©ZooCo Zoo COnsultancy - 2024 -</a:t>
            </a:r>
          </a:p>
        </p:txBody>
      </p:sp>
      <p:grpSp>
        <p:nvGrpSpPr>
          <p:cNvPr id="42" name="Group 18">
            <a:extLst>
              <a:ext uri="{FF2B5EF4-FFF2-40B4-BE49-F238E27FC236}">
                <a16:creationId xmlns:a16="http://schemas.microsoft.com/office/drawing/2014/main" id="{0EC92BD4-3684-4A4A-84FF-704DCA7A3E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0" name="Straight Connector 19">
              <a:extLst>
                <a:ext uri="{FF2B5EF4-FFF2-40B4-BE49-F238E27FC236}">
                  <a16:creationId xmlns:a16="http://schemas.microsoft.com/office/drawing/2014/main" id="{CBA388E6-4C14-4B9E-A26C-CCA504DAB31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EE122466-428E-43AB-9AB9-02C82A3902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0749A3CE-D685-4BD6-9E32-FECB9B95F3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91C33F82-A690-4D10-9DF8-7B2B300FC28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6C37F367-774B-4B76-82C0-09AA8E2D96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3" name="Afbeelding 2" descr="Afbeelding met tekst, Lettertype, Graphics, grafische vormgeving&#10;&#10;Automatisch gegenereerde beschrijving">
            <a:extLst>
              <a:ext uri="{FF2B5EF4-FFF2-40B4-BE49-F238E27FC236}">
                <a16:creationId xmlns:a16="http://schemas.microsoft.com/office/drawing/2014/main" id="{F4ECCBBF-240F-6A5F-EF07-46D063F1BFDE}"/>
              </a:ext>
            </a:extLst>
          </p:cNvPr>
          <p:cNvPicPr>
            <a:picLocks noChangeAspect="1"/>
          </p:cNvPicPr>
          <p:nvPr/>
        </p:nvPicPr>
        <p:blipFill>
          <a:blip r:embed="rId3"/>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3843079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E440C0CA-838E-4461-A3FF-E65C85C4E0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63" name="Straight Connector 62">
              <a:extLst>
                <a:ext uri="{FF2B5EF4-FFF2-40B4-BE49-F238E27FC236}">
                  <a16:creationId xmlns:a16="http://schemas.microsoft.com/office/drawing/2014/main" id="{66139B5B-77C0-4942-93E8-1432494CED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86131FEA-D63F-4147-8767-29C3E933DF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7D0C221E-BB1E-4BE1-872C-0BD861BDE7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DB57387A-F8A0-4901-B148-E91FC0C25F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B76C5353-C68E-424E-A459-A6EF88D6DD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69" name="Rectangle 68">
            <a:extLst>
              <a:ext uri="{FF2B5EF4-FFF2-40B4-BE49-F238E27FC236}">
                <a16:creationId xmlns:a16="http://schemas.microsoft.com/office/drawing/2014/main" id="{0E2F306A-EACD-45DC-B0AD-B4BE32590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el 28">
            <a:extLst>
              <a:ext uri="{FF2B5EF4-FFF2-40B4-BE49-F238E27FC236}">
                <a16:creationId xmlns:a16="http://schemas.microsoft.com/office/drawing/2014/main" id="{AA6A305D-EA59-470F-B351-EBA6253A6307}"/>
              </a:ext>
            </a:extLst>
          </p:cNvPr>
          <p:cNvSpPr>
            <a:spLocks noGrp="1"/>
          </p:cNvSpPr>
          <p:nvPr>
            <p:ph type="title"/>
          </p:nvPr>
        </p:nvSpPr>
        <p:spPr>
          <a:xfrm>
            <a:off x="4450778" y="95058"/>
            <a:ext cx="5556822" cy="1507067"/>
          </a:xfrm>
        </p:spPr>
        <p:txBody>
          <a:bodyPr vert="horz" lIns="91440" tIns="45720" rIns="91440" bIns="45720" rtlCol="0" anchor="ctr">
            <a:normAutofit/>
          </a:bodyPr>
          <a:lstStyle/>
          <a:p>
            <a:pPr>
              <a:spcBef>
                <a:spcPct val="0"/>
              </a:spcBef>
            </a:pPr>
            <a:r>
              <a:rPr lang="en-US" sz="3600" b="1" u="sng" dirty="0">
                <a:latin typeface="RO Sans"/>
              </a:rPr>
              <a:t>Agenda</a:t>
            </a:r>
          </a:p>
        </p:txBody>
      </p:sp>
      <p:sp>
        <p:nvSpPr>
          <p:cNvPr id="71" name="Rectangle 70">
            <a:extLst>
              <a:ext uri="{FF2B5EF4-FFF2-40B4-BE49-F238E27FC236}">
                <a16:creationId xmlns:a16="http://schemas.microsoft.com/office/drawing/2014/main" id="{CFAED95C-57A9-4B1B-BCCD-C30862465A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070923" cy="6858000"/>
          </a:xfrm>
          <a:prstGeom prst="rect">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ijdelijke aanduiding voor afbeelding 2" descr="Close-up van een tijger">
            <a:extLst>
              <a:ext uri="{FF2B5EF4-FFF2-40B4-BE49-F238E27FC236}">
                <a16:creationId xmlns:a16="http://schemas.microsoft.com/office/drawing/2014/main" id="{B32048AA-82AA-422E-AB35-032873BE2F79}"/>
              </a:ext>
            </a:extLst>
          </p:cNvPr>
          <p:cNvPicPr>
            <a:picLocks noGrp="1" noChangeAspect="1"/>
          </p:cNvPicPr>
          <p:nvPr>
            <p:ph type="pic" sz="quarter" idx="11"/>
          </p:nvPr>
        </p:nvPicPr>
        <p:blipFill rotWithShape="1">
          <a:blip r:embed="rId3"/>
          <a:srcRect l="14935" r="14935"/>
          <a:stretch/>
        </p:blipFill>
        <p:spPr>
          <a:xfrm>
            <a:off x="947372" y="489453"/>
            <a:ext cx="2167087" cy="1854060"/>
          </a:xfrm>
          <a:prstGeom prst="rect">
            <a:avLst/>
          </a:prstGeom>
        </p:spPr>
      </p:pic>
      <p:pic>
        <p:nvPicPr>
          <p:cNvPr id="2" name="Tijdelijke aanduiding voor afbeelding 1" descr="Close-up van een tijger">
            <a:extLst>
              <a:ext uri="{FF2B5EF4-FFF2-40B4-BE49-F238E27FC236}">
                <a16:creationId xmlns:a16="http://schemas.microsoft.com/office/drawing/2014/main" id="{09B74954-205C-4DED-92E0-ED24A8EE2B75}"/>
              </a:ext>
            </a:extLst>
          </p:cNvPr>
          <p:cNvPicPr>
            <a:picLocks noGrp="1" noChangeAspect="1"/>
          </p:cNvPicPr>
          <p:nvPr>
            <p:ph type="pic" sz="quarter" idx="10"/>
          </p:nvPr>
        </p:nvPicPr>
        <p:blipFill rotWithShape="1">
          <a:blip r:embed="rId4"/>
          <a:srcRect l="6336" r="6336"/>
          <a:stretch/>
        </p:blipFill>
        <p:spPr>
          <a:xfrm>
            <a:off x="951507" y="2504380"/>
            <a:ext cx="2158818" cy="1854060"/>
          </a:xfrm>
          <a:prstGeom prst="rect">
            <a:avLst/>
          </a:prstGeom>
        </p:spPr>
      </p:pic>
      <p:sp>
        <p:nvSpPr>
          <p:cNvPr id="11" name="Tijdelijke aanduiding voor inhoud 10">
            <a:extLst>
              <a:ext uri="{FF2B5EF4-FFF2-40B4-BE49-F238E27FC236}">
                <a16:creationId xmlns:a16="http://schemas.microsoft.com/office/drawing/2014/main" id="{79D37F2E-EB29-4FAE-A77B-C75DADA5826A}"/>
              </a:ext>
            </a:extLst>
          </p:cNvPr>
          <p:cNvSpPr>
            <a:spLocks noGrp="1"/>
          </p:cNvSpPr>
          <p:nvPr>
            <p:ph idx="1"/>
          </p:nvPr>
        </p:nvSpPr>
        <p:spPr>
          <a:xfrm>
            <a:off x="4450778" y="1098021"/>
            <a:ext cx="6952234" cy="4374092"/>
          </a:xfrm>
        </p:spPr>
        <p:txBody>
          <a:bodyPr vert="horz" lIns="91440" tIns="45720" rIns="91440" bIns="45720" rtlCol="0" anchor="ctr">
            <a:normAutofit fontScale="92500" lnSpcReduction="10000"/>
          </a:bodyPr>
          <a:lstStyle/>
          <a:p>
            <a:pPr marL="457200" indent="-457200">
              <a:lnSpc>
                <a:spcPct val="90000"/>
              </a:lnSpc>
              <a:buFont typeface="+mj-lt"/>
              <a:buAutoNum type="arabicPeriod"/>
            </a:pPr>
            <a:r>
              <a:rPr lang="nl-NL" dirty="0">
                <a:solidFill>
                  <a:schemeClr val="tx1">
                    <a:lumMod val="95000"/>
                  </a:schemeClr>
                </a:solidFill>
                <a:latin typeface="RO Sans"/>
              </a:rPr>
              <a:t>Wie ben ik</a:t>
            </a:r>
          </a:p>
          <a:p>
            <a:pPr marL="457200" indent="-457200">
              <a:lnSpc>
                <a:spcPct val="90000"/>
              </a:lnSpc>
              <a:buFont typeface="+mj-lt"/>
              <a:buAutoNum type="arabicPeriod"/>
            </a:pPr>
            <a:r>
              <a:rPr lang="nl-NL" dirty="0">
                <a:solidFill>
                  <a:schemeClr val="tx1">
                    <a:lumMod val="95000"/>
                  </a:schemeClr>
                </a:solidFill>
                <a:latin typeface="RO Sans"/>
              </a:rPr>
              <a:t>W</a:t>
            </a:r>
            <a:r>
              <a:rPr lang="nl-NL" b="0" i="0" dirty="0">
                <a:solidFill>
                  <a:schemeClr val="tx1">
                    <a:lumMod val="95000"/>
                  </a:schemeClr>
                </a:solidFill>
                <a:latin typeface="RO Sans"/>
              </a:rPr>
              <a:t>etgeving omtrent het houden van dieren en ontvangen van bezoekers</a:t>
            </a:r>
          </a:p>
          <a:p>
            <a:pPr lvl="1">
              <a:lnSpc>
                <a:spcPct val="90000"/>
              </a:lnSpc>
              <a:buFont typeface="Wingdings" panose="05000000000000000000" pitchFamily="2" charset="2"/>
              <a:buChar char="§"/>
            </a:pPr>
            <a:r>
              <a:rPr lang="nl-NL" dirty="0">
                <a:solidFill>
                  <a:schemeClr val="tx1">
                    <a:lumMod val="95000"/>
                  </a:schemeClr>
                </a:solidFill>
                <a:latin typeface="RO Sans"/>
              </a:rPr>
              <a:t>Dierentuinvergunning</a:t>
            </a:r>
            <a:endParaRPr lang="nl-NL" b="0" i="0" dirty="0">
              <a:solidFill>
                <a:schemeClr val="tx1">
                  <a:lumMod val="95000"/>
                </a:schemeClr>
              </a:solidFill>
              <a:latin typeface="RO Sans"/>
            </a:endParaRPr>
          </a:p>
          <a:p>
            <a:pPr marL="457200" indent="-457200">
              <a:lnSpc>
                <a:spcPct val="90000"/>
              </a:lnSpc>
              <a:buFont typeface="+mj-lt"/>
              <a:buAutoNum type="arabicPeriod"/>
            </a:pPr>
            <a:r>
              <a:rPr lang="nl-NL" dirty="0">
                <a:solidFill>
                  <a:schemeClr val="tx1">
                    <a:lumMod val="95000"/>
                  </a:schemeClr>
                </a:solidFill>
                <a:latin typeface="RO Sans"/>
              </a:rPr>
              <a:t>W</a:t>
            </a:r>
            <a:r>
              <a:rPr lang="nl-NL" b="0" i="0" dirty="0">
                <a:solidFill>
                  <a:schemeClr val="tx1">
                    <a:lumMod val="95000"/>
                  </a:schemeClr>
                </a:solidFill>
                <a:latin typeface="RO Sans"/>
              </a:rPr>
              <a:t>etgeving omtrent het houden van dieren</a:t>
            </a:r>
          </a:p>
          <a:p>
            <a:pPr marL="800100" lvl="1" indent="-342900">
              <a:lnSpc>
                <a:spcPct val="90000"/>
              </a:lnSpc>
              <a:buFont typeface="+mj-lt"/>
              <a:buAutoNum type="alphaUcPeriod"/>
            </a:pPr>
            <a:r>
              <a:rPr lang="nl-NL" b="0" i="0" dirty="0">
                <a:solidFill>
                  <a:schemeClr val="tx1">
                    <a:lumMod val="95000"/>
                  </a:schemeClr>
                </a:solidFill>
                <a:latin typeface="RO Sans"/>
              </a:rPr>
              <a:t>Wet Dieren</a:t>
            </a:r>
          </a:p>
          <a:p>
            <a:pPr marL="800100" lvl="1" indent="-342900">
              <a:lnSpc>
                <a:spcPct val="90000"/>
              </a:lnSpc>
              <a:buFont typeface="+mj-lt"/>
              <a:buAutoNum type="alphaUcPeriod"/>
            </a:pPr>
            <a:r>
              <a:rPr lang="nl-NL" dirty="0">
                <a:solidFill>
                  <a:schemeClr val="tx1">
                    <a:lumMod val="95000"/>
                  </a:schemeClr>
                </a:solidFill>
                <a:latin typeface="RO Sans"/>
              </a:rPr>
              <a:t>Omgevingswet en natuur</a:t>
            </a:r>
          </a:p>
          <a:p>
            <a:pPr marL="800100" lvl="1" indent="-342900">
              <a:lnSpc>
                <a:spcPct val="90000"/>
              </a:lnSpc>
              <a:buFont typeface="+mj-lt"/>
              <a:buAutoNum type="alphaUcPeriod"/>
            </a:pPr>
            <a:r>
              <a:rPr lang="nl-NL" b="0" i="0" dirty="0">
                <a:solidFill>
                  <a:schemeClr val="tx1">
                    <a:lumMod val="95000"/>
                  </a:schemeClr>
                </a:solidFill>
                <a:latin typeface="RO Sans"/>
              </a:rPr>
              <a:t>Verordening invasieve soorten</a:t>
            </a:r>
          </a:p>
          <a:p>
            <a:pPr marL="800100" lvl="1" indent="-342900">
              <a:lnSpc>
                <a:spcPct val="90000"/>
              </a:lnSpc>
              <a:buFont typeface="+mj-lt"/>
              <a:buAutoNum type="alphaUcPeriod"/>
            </a:pPr>
            <a:r>
              <a:rPr lang="nl-NL" b="0" i="0" dirty="0" err="1">
                <a:solidFill>
                  <a:schemeClr val="tx1">
                    <a:lumMod val="95000"/>
                  </a:schemeClr>
                </a:solidFill>
                <a:latin typeface="RO Sans"/>
              </a:rPr>
              <a:t>Cites</a:t>
            </a:r>
            <a:br>
              <a:rPr lang="nl-NL" dirty="0">
                <a:solidFill>
                  <a:schemeClr val="tx1">
                    <a:lumMod val="95000"/>
                  </a:schemeClr>
                </a:solidFill>
                <a:latin typeface="RO Sans"/>
              </a:rPr>
            </a:br>
            <a:endParaRPr lang="nl-NL" dirty="0">
              <a:solidFill>
                <a:schemeClr val="tx1">
                  <a:lumMod val="95000"/>
                </a:schemeClr>
              </a:solidFill>
              <a:latin typeface="RO Sans"/>
            </a:endParaRPr>
          </a:p>
          <a:p>
            <a:pPr marL="0" indent="0">
              <a:lnSpc>
                <a:spcPct val="90000"/>
              </a:lnSpc>
              <a:buNone/>
            </a:pPr>
            <a:r>
              <a:rPr lang="nl-NL" dirty="0">
                <a:solidFill>
                  <a:schemeClr val="tx1">
                    <a:lumMod val="95000"/>
                  </a:schemeClr>
                </a:solidFill>
                <a:latin typeface="RO Sans"/>
              </a:rPr>
              <a:t>Indien tijd over: </a:t>
            </a:r>
          </a:p>
          <a:p>
            <a:pPr marL="457200" indent="-457200">
              <a:lnSpc>
                <a:spcPct val="90000"/>
              </a:lnSpc>
              <a:buFont typeface="+mj-lt"/>
              <a:buAutoNum type="arabicPeriod"/>
            </a:pPr>
            <a:r>
              <a:rPr lang="nl-NL" b="0" i="0" dirty="0">
                <a:solidFill>
                  <a:schemeClr val="tx1">
                    <a:lumMod val="95000"/>
                  </a:schemeClr>
                </a:solidFill>
                <a:latin typeface="RO Sans"/>
              </a:rPr>
              <a:t>Dierregistraties</a:t>
            </a:r>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3BABEEF6-F989-7C0B-50D6-7CA75FB501AA}"/>
              </a:ext>
            </a:extLst>
          </p:cNvPr>
          <p:cNvPicPr>
            <a:picLocks noChangeAspect="1"/>
          </p:cNvPicPr>
          <p:nvPr/>
        </p:nvPicPr>
        <p:blipFill>
          <a:blip r:embed="rId5"/>
          <a:stretch>
            <a:fillRect/>
          </a:stretch>
        </p:blipFill>
        <p:spPr>
          <a:xfrm>
            <a:off x="720626" y="4519307"/>
            <a:ext cx="2620579" cy="1854060"/>
          </a:xfrm>
          <a:prstGeom prst="rect">
            <a:avLst/>
          </a:prstGeom>
        </p:spPr>
      </p:pic>
      <p:sp>
        <p:nvSpPr>
          <p:cNvPr id="31" name="Tijdelijke aanduiding voor voettekst 30">
            <a:extLst>
              <a:ext uri="{FF2B5EF4-FFF2-40B4-BE49-F238E27FC236}">
                <a16:creationId xmlns:a16="http://schemas.microsoft.com/office/drawing/2014/main" id="{C7B6A857-C849-4B32-9139-4E287E95D16F}"/>
              </a:ext>
            </a:extLst>
          </p:cNvPr>
          <p:cNvSpPr>
            <a:spLocks noGrp="1"/>
          </p:cNvSpPr>
          <p:nvPr>
            <p:ph type="ftr" sz="quarter" idx="3"/>
          </p:nvPr>
        </p:nvSpPr>
        <p:spPr>
          <a:xfrm>
            <a:off x="4552378" y="6172200"/>
            <a:ext cx="5029200" cy="365125"/>
          </a:xfrm>
        </p:spPr>
        <p:txBody>
          <a:bodyPr vert="horz" lIns="91440" tIns="45720" rIns="91440" bIns="45720" rtlCol="0" anchor="t">
            <a:normAutofit/>
          </a:bodyPr>
          <a:lstStyle/>
          <a:p>
            <a:pPr defTabSz="914400">
              <a:spcAft>
                <a:spcPts val="600"/>
              </a:spcAft>
            </a:pPr>
            <a:r>
              <a:rPr lang="en-US" b="0" i="0" kern="1200">
                <a:solidFill>
                  <a:schemeClr val="bg2">
                    <a:lumMod val="50000"/>
                  </a:schemeClr>
                </a:solidFill>
                <a:effectLst/>
                <a:latin typeface="+mn-lt"/>
                <a:ea typeface="+mn-ea"/>
                <a:cs typeface="+mn-cs"/>
              </a:rPr>
              <a:t>©ZooCo Zoo COnsultancy - 2024 -</a:t>
            </a:r>
            <a:endParaRPr lang="en-US" b="0" i="0" kern="1200" dirty="0">
              <a:solidFill>
                <a:schemeClr val="bg2">
                  <a:lumMod val="50000"/>
                </a:schemeClr>
              </a:solidFill>
              <a:effectLst/>
              <a:latin typeface="+mn-lt"/>
              <a:ea typeface="+mn-ea"/>
              <a:cs typeface="+mn-cs"/>
            </a:endParaRPr>
          </a:p>
        </p:txBody>
      </p:sp>
      <p:grpSp>
        <p:nvGrpSpPr>
          <p:cNvPr id="73" name="Group 72">
            <a:extLst>
              <a:ext uri="{FF2B5EF4-FFF2-40B4-BE49-F238E27FC236}">
                <a16:creationId xmlns:a16="http://schemas.microsoft.com/office/drawing/2014/main" id="{7628126E-4AB5-46CE-8202-5A895CF218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74" name="Straight Connector 73">
              <a:extLst>
                <a:ext uri="{FF2B5EF4-FFF2-40B4-BE49-F238E27FC236}">
                  <a16:creationId xmlns:a16="http://schemas.microsoft.com/office/drawing/2014/main" id="{1E13714C-A02D-4839-BBDA-0C39D99F68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C4664EA9-3F8D-48CE-B998-C3CD7DC837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8EE868B0-0996-44D3-88FB-A67E7E254F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DF4ADDB5-6815-4FA7-9775-23B43B6D81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0FB02412-43C8-4475-BB67-A0EF664306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6" name="Afbeelding 5" descr="Afbeelding met tekst, Lettertype, Graphics, grafische vormgeving&#10;&#10;Automatisch gegenereerde beschrijving">
            <a:extLst>
              <a:ext uri="{FF2B5EF4-FFF2-40B4-BE49-F238E27FC236}">
                <a16:creationId xmlns:a16="http://schemas.microsoft.com/office/drawing/2014/main" id="{25366666-9FFC-3CDA-4C8A-08BC62FAA290}"/>
              </a:ext>
            </a:extLst>
          </p:cNvPr>
          <p:cNvPicPr>
            <a:picLocks noChangeAspect="1"/>
          </p:cNvPicPr>
          <p:nvPr/>
        </p:nvPicPr>
        <p:blipFill>
          <a:blip r:embed="rId5"/>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2087898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533AD22C-B271-B301-AC1A-2699BAB1EFAD}"/>
            </a:ext>
          </a:extLst>
        </p:cNvPr>
        <p:cNvGrpSpPr/>
        <p:nvPr/>
      </p:nvGrpSpPr>
      <p:grpSpPr>
        <a:xfrm>
          <a:off x="0" y="0"/>
          <a:ext cx="0" cy="0"/>
          <a:chOff x="0" y="0"/>
          <a:chExt cx="0" cy="0"/>
        </a:xfrm>
      </p:grpSpPr>
      <p:cxnSp>
        <p:nvCxnSpPr>
          <p:cNvPr id="102" name="Straight Connector 53">
            <a:extLst>
              <a:ext uri="{FF2B5EF4-FFF2-40B4-BE49-F238E27FC236}">
                <a16:creationId xmlns:a16="http://schemas.microsoft.com/office/drawing/2014/main" id="{FD6CD0A5-6C83-427D-AB05-3BE0E15A7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55">
            <a:extLst>
              <a:ext uri="{FF2B5EF4-FFF2-40B4-BE49-F238E27FC236}">
                <a16:creationId xmlns:a16="http://schemas.microsoft.com/office/drawing/2014/main" id="{6B6653D5-62D5-45D6-B95A-38FB56233D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57">
            <a:extLst>
              <a:ext uri="{FF2B5EF4-FFF2-40B4-BE49-F238E27FC236}">
                <a16:creationId xmlns:a16="http://schemas.microsoft.com/office/drawing/2014/main" id="{B17B25F5-9024-4196-BF35-911797D0B1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59">
            <a:extLst>
              <a:ext uri="{FF2B5EF4-FFF2-40B4-BE49-F238E27FC236}">
                <a16:creationId xmlns:a16="http://schemas.microsoft.com/office/drawing/2014/main" id="{C3C23CF1-A0CB-42AA-A759-E1937CA848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61">
            <a:extLst>
              <a:ext uri="{FF2B5EF4-FFF2-40B4-BE49-F238E27FC236}">
                <a16:creationId xmlns:a16="http://schemas.microsoft.com/office/drawing/2014/main" id="{12A51285-560A-444D-A414-2428698DB1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07" name="Rectangle 63">
            <a:extLst>
              <a:ext uri="{FF2B5EF4-FFF2-40B4-BE49-F238E27FC236}">
                <a16:creationId xmlns:a16="http://schemas.microsoft.com/office/drawing/2014/main" id="{1EB20B44-7036-4CA2-A2C8-090E3EF2B1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3BD45E0-680A-C019-19BF-25D9F25E4C21}"/>
              </a:ext>
            </a:extLst>
          </p:cNvPr>
          <p:cNvSpPr>
            <a:spLocks noGrp="1"/>
          </p:cNvSpPr>
          <p:nvPr>
            <p:ph type="ctrTitle"/>
          </p:nvPr>
        </p:nvSpPr>
        <p:spPr>
          <a:xfrm>
            <a:off x="665641" y="4473679"/>
            <a:ext cx="9552558" cy="1233251"/>
          </a:xfrm>
        </p:spPr>
        <p:txBody>
          <a:bodyPr vert="horz" lIns="91440" tIns="45720" rIns="91440" bIns="45720" rtlCol="0" anchor="b">
            <a:normAutofit/>
          </a:bodyPr>
          <a:lstStyle/>
          <a:p>
            <a:pPr>
              <a:lnSpc>
                <a:spcPct val="90000"/>
              </a:lnSpc>
            </a:pPr>
            <a:r>
              <a:rPr lang="en-US" sz="2600" b="1"/>
              <a:t>3a.</a:t>
            </a:r>
            <a:br>
              <a:rPr lang="en-US" sz="2600"/>
            </a:br>
            <a:r>
              <a:rPr lang="en-US" sz="2600" b="0" i="0"/>
              <a:t>De wet dieren</a:t>
            </a:r>
            <a:br>
              <a:rPr lang="en-US" sz="2600" b="0" i="0"/>
            </a:br>
            <a:endParaRPr lang="en-US" sz="2600"/>
          </a:p>
        </p:txBody>
      </p:sp>
      <p:sp>
        <p:nvSpPr>
          <p:cNvPr id="6" name="Subtitel 2">
            <a:extLst>
              <a:ext uri="{FF2B5EF4-FFF2-40B4-BE49-F238E27FC236}">
                <a16:creationId xmlns:a16="http://schemas.microsoft.com/office/drawing/2014/main" id="{7B850ECF-D66C-4EAC-13E3-C75B9ADCDF2A}"/>
              </a:ext>
            </a:extLst>
          </p:cNvPr>
          <p:cNvSpPr>
            <a:spLocks noGrp="1"/>
          </p:cNvSpPr>
          <p:nvPr>
            <p:ph type="subTitle" idx="1"/>
          </p:nvPr>
        </p:nvSpPr>
        <p:spPr>
          <a:xfrm>
            <a:off x="668815" y="5686129"/>
            <a:ext cx="9623477" cy="462967"/>
          </a:xfrm>
        </p:spPr>
        <p:txBody>
          <a:bodyPr vert="horz" lIns="91440" tIns="45720" rIns="91440" bIns="45720" rtlCol="0" anchor="t">
            <a:normAutofit/>
          </a:bodyPr>
          <a:lstStyle/>
          <a:p>
            <a:pPr marL="0">
              <a:lnSpc>
                <a:spcPct val="90000"/>
              </a:lnSpc>
            </a:pPr>
            <a:r>
              <a:rPr lang="en-US" sz="1300"/>
              <a:t>ZooCO Zoo Consultancy</a:t>
            </a:r>
            <a:br>
              <a:rPr lang="en-US" sz="1300"/>
            </a:br>
            <a:r>
              <a:rPr lang="en-US" sz="1300"/>
              <a:t>ZooCO.nl</a:t>
            </a:r>
          </a:p>
        </p:txBody>
      </p:sp>
      <p:grpSp>
        <p:nvGrpSpPr>
          <p:cNvPr id="108" name="Group 65">
            <a:extLst>
              <a:ext uri="{FF2B5EF4-FFF2-40B4-BE49-F238E27FC236}">
                <a16:creationId xmlns:a16="http://schemas.microsoft.com/office/drawing/2014/main" id="{7200E4EA-CDF9-486F-BB7F-78FDD147C1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67" name="Straight Connector 66">
              <a:extLst>
                <a:ext uri="{FF2B5EF4-FFF2-40B4-BE49-F238E27FC236}">
                  <a16:creationId xmlns:a16="http://schemas.microsoft.com/office/drawing/2014/main" id="{174D49C9-D395-4276-AFB2-378C4CD000B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67">
              <a:extLst>
                <a:ext uri="{FF2B5EF4-FFF2-40B4-BE49-F238E27FC236}">
                  <a16:creationId xmlns:a16="http://schemas.microsoft.com/office/drawing/2014/main" id="{C66B8E82-AC48-4BA5-BB7E-09659FD0AA7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27B4BA15-CAEA-4CC1-B31F-B6DC06C61A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472107E4-2149-468E-9673-52C44761D9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32A6BA7A-081B-423C-AB3B-4BE6C6BAC7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73" name="Snip Diagonal Corner Rectangle 12">
            <a:extLst>
              <a:ext uri="{FF2B5EF4-FFF2-40B4-BE49-F238E27FC236}">
                <a16:creationId xmlns:a16="http://schemas.microsoft.com/office/drawing/2014/main" id="{37A342F4-E625-4D46-A79F-C057C4C4E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251" y="690851"/>
            <a:ext cx="9615670" cy="3584587"/>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Tijdelijke aanduiding voor afbeelding 14" descr="Chimpansee die uitrust">
            <a:extLst>
              <a:ext uri="{FF2B5EF4-FFF2-40B4-BE49-F238E27FC236}">
                <a16:creationId xmlns:a16="http://schemas.microsoft.com/office/drawing/2014/main" id="{34A3A174-DC3A-95DE-8BC8-EE2FDADB047C}"/>
              </a:ext>
            </a:extLst>
          </p:cNvPr>
          <p:cNvPicPr>
            <a:picLocks noGrp="1" noChangeAspect="1"/>
          </p:cNvPicPr>
          <p:nvPr>
            <p:ph type="pic" sz="quarter" idx="12"/>
          </p:nvPr>
        </p:nvPicPr>
        <p:blipFill rotWithShape="1">
          <a:blip r:embed="rId3"/>
          <a:srcRect l="11797" r="36850" b="-3"/>
          <a:stretch/>
        </p:blipFill>
        <p:spPr>
          <a:xfrm>
            <a:off x="834935" y="854087"/>
            <a:ext cx="2995100" cy="3280831"/>
          </a:xfrm>
          <a:custGeom>
            <a:avLst/>
            <a:gdLst/>
            <a:ahLst/>
            <a:cxnLst/>
            <a:rect l="l" t="t" r="r" b="b"/>
            <a:pathLst>
              <a:path w="2995100" h="3280831">
                <a:moveTo>
                  <a:pt x="402071" y="0"/>
                </a:moveTo>
                <a:lnTo>
                  <a:pt x="2995100" y="0"/>
                </a:lnTo>
                <a:lnTo>
                  <a:pt x="2995100" y="3280831"/>
                </a:lnTo>
                <a:lnTo>
                  <a:pt x="0" y="3280831"/>
                </a:lnTo>
                <a:lnTo>
                  <a:pt x="0" y="402071"/>
                </a:lnTo>
                <a:close/>
              </a:path>
            </a:pathLst>
          </a:custGeom>
        </p:spPr>
      </p:pic>
      <p:pic>
        <p:nvPicPr>
          <p:cNvPr id="14" name="Tijdelijke aanduiding voor afbeelding 13" descr="Leeuwenwelp liggend op de grond">
            <a:extLst>
              <a:ext uri="{FF2B5EF4-FFF2-40B4-BE49-F238E27FC236}">
                <a16:creationId xmlns:a16="http://schemas.microsoft.com/office/drawing/2014/main" id="{6CFDDCF2-03CC-AB8C-64F1-2A0A24D74FFD}"/>
              </a:ext>
            </a:extLst>
          </p:cNvPr>
          <p:cNvPicPr>
            <a:picLocks noGrp="1" noChangeAspect="1"/>
          </p:cNvPicPr>
          <p:nvPr>
            <p:ph type="pic" sz="quarter" idx="11"/>
          </p:nvPr>
        </p:nvPicPr>
        <p:blipFill rotWithShape="1">
          <a:blip r:embed="rId4"/>
          <a:srcRect l="9977" r="27054" b="1"/>
          <a:stretch/>
        </p:blipFill>
        <p:spPr>
          <a:xfrm>
            <a:off x="3977841" y="854087"/>
            <a:ext cx="3015949" cy="3280831"/>
          </a:xfrm>
          <a:prstGeom prst="rect">
            <a:avLst/>
          </a:prstGeom>
        </p:spPr>
      </p:pic>
      <p:pic>
        <p:nvPicPr>
          <p:cNvPr id="16" name="Tijdelijke aanduiding voor afbeelding 15" descr="Amerikaanse zeearend op een stronk">
            <a:extLst>
              <a:ext uri="{FF2B5EF4-FFF2-40B4-BE49-F238E27FC236}">
                <a16:creationId xmlns:a16="http://schemas.microsoft.com/office/drawing/2014/main" id="{825D284E-7EFA-57CF-61DB-A59F485F7EAD}"/>
              </a:ext>
            </a:extLst>
          </p:cNvPr>
          <p:cNvPicPr>
            <a:picLocks noGrp="1" noChangeAspect="1"/>
          </p:cNvPicPr>
          <p:nvPr>
            <p:ph type="pic" sz="quarter" idx="10"/>
          </p:nvPr>
        </p:nvPicPr>
        <p:blipFill rotWithShape="1">
          <a:blip r:embed="rId5"/>
          <a:srcRect l="26461" r="3057" b="-3"/>
          <a:stretch/>
        </p:blipFill>
        <p:spPr>
          <a:xfrm>
            <a:off x="7141596" y="854087"/>
            <a:ext cx="2983642" cy="3280831"/>
          </a:xfrm>
          <a:custGeom>
            <a:avLst/>
            <a:gdLst/>
            <a:ahLst/>
            <a:cxnLst/>
            <a:rect l="l" t="t" r="r" b="b"/>
            <a:pathLst>
              <a:path w="2983642" h="3280831">
                <a:moveTo>
                  <a:pt x="0" y="0"/>
                </a:moveTo>
                <a:lnTo>
                  <a:pt x="2983642" y="0"/>
                </a:lnTo>
                <a:lnTo>
                  <a:pt x="2983642" y="2876895"/>
                </a:lnTo>
                <a:lnTo>
                  <a:pt x="2579706" y="3280831"/>
                </a:lnTo>
                <a:lnTo>
                  <a:pt x="0" y="3280831"/>
                </a:lnTo>
                <a:close/>
              </a:path>
            </a:pathLst>
          </a:custGeom>
        </p:spPr>
      </p:pic>
      <p:pic>
        <p:nvPicPr>
          <p:cNvPr id="3" name="Afbeelding 2" descr="Afbeelding met tekst, Lettertype, Graphics, grafische vormgeving&#10;&#10;Automatisch gegenereerde beschrijving">
            <a:extLst>
              <a:ext uri="{FF2B5EF4-FFF2-40B4-BE49-F238E27FC236}">
                <a16:creationId xmlns:a16="http://schemas.microsoft.com/office/drawing/2014/main" id="{82AEDB90-92BC-9C0F-59F7-FC222A17ABEA}"/>
              </a:ext>
            </a:extLst>
          </p:cNvPr>
          <p:cNvPicPr>
            <a:picLocks noChangeAspect="1"/>
          </p:cNvPicPr>
          <p:nvPr/>
        </p:nvPicPr>
        <p:blipFill>
          <a:blip r:embed="rId6"/>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189883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7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BF3AE40E-8670-F41F-2477-BD2CBB303B58}"/>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102805C9-AC3B-EFB8-2211-6A75481183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3" name="Straight Connector 12">
              <a:extLst>
                <a:ext uri="{FF2B5EF4-FFF2-40B4-BE49-F238E27FC236}">
                  <a16:creationId xmlns:a16="http://schemas.microsoft.com/office/drawing/2014/main" id="{8287DC8B-1E65-B20E-F680-9F7F544964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EC3B30B-3DBB-7A59-56E7-6741F33177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060A0D8-6977-A8AD-37FD-CA6A099815C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F33BE377-B489-88B4-7170-7EBCDE6A4E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370D3F7-174F-83F7-0FAE-F909F0E505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9" name="Rectangle 18">
            <a:extLst>
              <a:ext uri="{FF2B5EF4-FFF2-40B4-BE49-F238E27FC236}">
                <a16:creationId xmlns:a16="http://schemas.microsoft.com/office/drawing/2014/main" id="{A3FF1C2E-99AD-5D88-A8C8-6F2A3213D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Vogels die in formatie vliegen">
            <a:extLst>
              <a:ext uri="{FF2B5EF4-FFF2-40B4-BE49-F238E27FC236}">
                <a16:creationId xmlns:a16="http://schemas.microsoft.com/office/drawing/2014/main" id="{F93041D3-AFBE-B81C-98AD-1D50CBA18830}"/>
              </a:ext>
            </a:extLst>
          </p:cNvPr>
          <p:cNvPicPr>
            <a:picLocks noChangeAspect="1"/>
          </p:cNvPicPr>
          <p:nvPr/>
        </p:nvPicPr>
        <p:blipFill rotWithShape="1">
          <a:blip r:embed="rId2"/>
          <a:srcRect l="18713" r="46946" b="-2"/>
          <a:stretch/>
        </p:blipFill>
        <p:spPr>
          <a:xfrm>
            <a:off x="831" y="10"/>
            <a:ext cx="3502025" cy="6857990"/>
          </a:xfrm>
          <a:prstGeom prst="rect">
            <a:avLst/>
          </a:prstGeom>
          <a:effectLst>
            <a:innerShdw blurRad="57150" dist="38100" dir="14460000">
              <a:prstClr val="black">
                <a:alpha val="70000"/>
              </a:prstClr>
            </a:innerShdw>
          </a:effectLst>
        </p:spPr>
      </p:pic>
      <p:sp>
        <p:nvSpPr>
          <p:cNvPr id="6" name="Tekstvak 5">
            <a:extLst>
              <a:ext uri="{FF2B5EF4-FFF2-40B4-BE49-F238E27FC236}">
                <a16:creationId xmlns:a16="http://schemas.microsoft.com/office/drawing/2014/main" id="{5799D0BD-9F5F-6B16-731C-DB51AC5365F5}"/>
              </a:ext>
            </a:extLst>
          </p:cNvPr>
          <p:cNvSpPr txBox="1"/>
          <p:nvPr/>
        </p:nvSpPr>
        <p:spPr>
          <a:xfrm>
            <a:off x="3813856" y="220133"/>
            <a:ext cx="6874271" cy="5486400"/>
          </a:xfrm>
          <a:prstGeom prst="rect">
            <a:avLst/>
          </a:prstGeom>
        </p:spPr>
        <p:txBody>
          <a:bodyPr vert="horz" lIns="91440" tIns="45720" rIns="91440" bIns="45720" rtlCol="0" anchor="ctr">
            <a:normAutofit/>
          </a:bodyPr>
          <a:lstStyle/>
          <a:p>
            <a:pPr>
              <a:lnSpc>
                <a:spcPct val="90000"/>
              </a:lnSpc>
              <a:spcBef>
                <a:spcPct val="20000"/>
              </a:spcBef>
              <a:spcAft>
                <a:spcPts val="600"/>
              </a:spcAft>
              <a:buClr>
                <a:schemeClr val="tx1"/>
              </a:buClr>
              <a:buSzPct val="80000"/>
            </a:pPr>
            <a:r>
              <a:rPr lang="nl-NL" sz="4400" b="1" dirty="0">
                <a:solidFill>
                  <a:schemeClr val="tx1">
                    <a:lumMod val="95000"/>
                  </a:schemeClr>
                </a:solidFill>
                <a:latin typeface="RO Sans"/>
              </a:rPr>
              <a:t>3a </a:t>
            </a:r>
            <a:r>
              <a:rPr lang="nl-NL" sz="4400" b="1" u="sng" dirty="0">
                <a:solidFill>
                  <a:schemeClr val="tx1">
                    <a:lumMod val="95000"/>
                  </a:schemeClr>
                </a:solidFill>
                <a:latin typeface="RO Sans"/>
              </a:rPr>
              <a:t>De Wet dieren</a:t>
            </a:r>
            <a:br>
              <a:rPr lang="nl-NL" sz="2800" b="1" u="sng" dirty="0">
                <a:solidFill>
                  <a:schemeClr val="tx1">
                    <a:lumMod val="95000"/>
                  </a:schemeClr>
                </a:solidFill>
                <a:latin typeface="RO Sans"/>
              </a:rPr>
            </a:br>
            <a:endParaRPr lang="nl-NL" sz="3600" b="1" u="sng" dirty="0">
              <a:solidFill>
                <a:schemeClr val="tx1">
                  <a:lumMod val="95000"/>
                </a:schemeClr>
              </a:solidFill>
              <a:latin typeface="RO Sans"/>
            </a:endParaRPr>
          </a:p>
          <a:p>
            <a:pPr>
              <a:lnSpc>
                <a:spcPct val="90000"/>
              </a:lnSpc>
              <a:spcBef>
                <a:spcPct val="20000"/>
              </a:spcBef>
              <a:spcAft>
                <a:spcPts val="600"/>
              </a:spcAft>
              <a:buClr>
                <a:schemeClr val="tx1"/>
              </a:buClr>
              <a:buSzPct val="80000"/>
            </a:pPr>
            <a:r>
              <a:rPr lang="nl-NL" sz="2400" dirty="0">
                <a:solidFill>
                  <a:schemeClr val="tx1">
                    <a:lumMod val="95000"/>
                  </a:schemeClr>
                </a:solidFill>
                <a:latin typeface="RO Sans"/>
              </a:rPr>
              <a:t>De Wet dieren kijkt naar dieren als wezens met gevoel en een eigen waarde. </a:t>
            </a:r>
            <a:br>
              <a:rPr lang="nl-NL" sz="2400" dirty="0">
                <a:solidFill>
                  <a:schemeClr val="tx1">
                    <a:lumMod val="95000"/>
                  </a:schemeClr>
                </a:solidFill>
                <a:latin typeface="RO Sans"/>
              </a:rPr>
            </a:br>
            <a:br>
              <a:rPr lang="nl-NL" sz="2400" dirty="0">
                <a:solidFill>
                  <a:schemeClr val="tx1">
                    <a:lumMod val="95000"/>
                  </a:schemeClr>
                </a:solidFill>
                <a:latin typeface="RO Sans"/>
              </a:rPr>
            </a:br>
            <a:r>
              <a:rPr lang="nl-NL" sz="2400" dirty="0">
                <a:solidFill>
                  <a:schemeClr val="tx1">
                    <a:lumMod val="95000"/>
                  </a:schemeClr>
                </a:solidFill>
                <a:latin typeface="RO Sans"/>
              </a:rPr>
              <a:t>In de wet staan regels </a:t>
            </a:r>
            <a:r>
              <a:rPr lang="nl-NL" sz="2400" i="1" u="sng" dirty="0">
                <a:solidFill>
                  <a:schemeClr val="tx1">
                    <a:lumMod val="95000"/>
                  </a:schemeClr>
                </a:solidFill>
                <a:latin typeface="RO Sans"/>
              </a:rPr>
              <a:t>die het welzijn en de gezondheid van dieren beschermen. </a:t>
            </a:r>
            <a:br>
              <a:rPr lang="nl-NL" sz="2400" i="1" u="sng" dirty="0">
                <a:solidFill>
                  <a:schemeClr val="tx1">
                    <a:lumMod val="95000"/>
                  </a:schemeClr>
                </a:solidFill>
                <a:latin typeface="RO Sans"/>
              </a:rPr>
            </a:br>
            <a:endParaRPr lang="nl-NL" sz="2400" i="1" u="sng" dirty="0">
              <a:solidFill>
                <a:schemeClr val="tx1">
                  <a:lumMod val="95000"/>
                </a:schemeClr>
              </a:solidFill>
              <a:latin typeface="RO Sans"/>
            </a:endParaRPr>
          </a:p>
          <a:p>
            <a:pPr>
              <a:lnSpc>
                <a:spcPct val="90000"/>
              </a:lnSpc>
              <a:spcBef>
                <a:spcPct val="20000"/>
              </a:spcBef>
              <a:spcAft>
                <a:spcPts val="600"/>
              </a:spcAft>
              <a:buClr>
                <a:schemeClr val="tx1"/>
              </a:buClr>
              <a:buSzPct val="80000"/>
            </a:pPr>
            <a:r>
              <a:rPr lang="nl-NL" sz="2000" i="1" dirty="0">
                <a:solidFill>
                  <a:schemeClr val="tx1">
                    <a:lumMod val="95000"/>
                  </a:schemeClr>
                </a:solidFill>
                <a:latin typeface="RO Sans"/>
              </a:rPr>
              <a:t>Dit betekent bijvoorbeeld dat u op tijd met een dier naar de dierenarts gaat. En dat u altijd zorgt voor vers drinkwater en problemen zoals hittestress voorkomt. Deze regels zijn er niet alleen voor huisdieren, maar ook voor productiedieren.</a:t>
            </a:r>
          </a:p>
          <a:p>
            <a:pPr>
              <a:lnSpc>
                <a:spcPct val="90000"/>
              </a:lnSpc>
              <a:spcBef>
                <a:spcPct val="20000"/>
              </a:spcBef>
              <a:spcAft>
                <a:spcPts val="600"/>
              </a:spcAft>
              <a:buClr>
                <a:schemeClr val="tx1"/>
              </a:buClr>
              <a:buSzPct val="80000"/>
            </a:pPr>
            <a:endParaRPr lang="nl-NL" sz="2400" dirty="0">
              <a:solidFill>
                <a:schemeClr val="tx1">
                  <a:lumMod val="95000"/>
                </a:schemeClr>
              </a:solidFill>
              <a:latin typeface="RO Sans"/>
            </a:endParaRPr>
          </a:p>
        </p:txBody>
      </p:sp>
      <p:sp>
        <p:nvSpPr>
          <p:cNvPr id="2" name="Tijdelijke aanduiding voor voettekst 1">
            <a:extLst>
              <a:ext uri="{FF2B5EF4-FFF2-40B4-BE49-F238E27FC236}">
                <a16:creationId xmlns:a16="http://schemas.microsoft.com/office/drawing/2014/main" id="{0709C697-89E3-7777-592D-B8A061F3D241}"/>
              </a:ext>
            </a:extLst>
          </p:cNvPr>
          <p:cNvSpPr>
            <a:spLocks noGrp="1"/>
          </p:cNvSpPr>
          <p:nvPr>
            <p:ph type="ftr" sz="quarter" idx="11"/>
          </p:nvPr>
        </p:nvSpPr>
        <p:spPr>
          <a:xfrm>
            <a:off x="4023024" y="6172200"/>
            <a:ext cx="4204988" cy="365125"/>
          </a:xfrm>
        </p:spPr>
        <p:txBody>
          <a:bodyPr vert="horz" lIns="91440" tIns="45720" rIns="91440" bIns="45720" rtlCol="0" anchor="t">
            <a:normAutofit/>
          </a:bodyPr>
          <a:lstStyle/>
          <a:p>
            <a:pPr defTabSz="914400">
              <a:spcAft>
                <a:spcPts val="600"/>
              </a:spcAft>
            </a:pPr>
            <a:r>
              <a:rPr lang="en-US" b="0" i="0" kern="1200" spc="200" noProof="0">
                <a:solidFill>
                  <a:schemeClr val="bg2">
                    <a:lumMod val="50000"/>
                  </a:schemeClr>
                </a:solidFill>
                <a:effectLst/>
                <a:latin typeface="+mn-lt"/>
                <a:ea typeface="+mn-ea"/>
                <a:cs typeface="+mn-cs"/>
              </a:rPr>
              <a:t>©ZooCo Zoo COnsultancy - 2024 -</a:t>
            </a:r>
          </a:p>
        </p:txBody>
      </p:sp>
      <p:grpSp>
        <p:nvGrpSpPr>
          <p:cNvPr id="21" name="Group 20">
            <a:extLst>
              <a:ext uri="{FF2B5EF4-FFF2-40B4-BE49-F238E27FC236}">
                <a16:creationId xmlns:a16="http://schemas.microsoft.com/office/drawing/2014/main" id="{D6AC760B-0738-44EE-7DC3-53B10E81FB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2" name="Straight Connector 21">
              <a:extLst>
                <a:ext uri="{FF2B5EF4-FFF2-40B4-BE49-F238E27FC236}">
                  <a16:creationId xmlns:a16="http://schemas.microsoft.com/office/drawing/2014/main" id="{55985F05-6C1B-9BEE-7661-A5FA5CCF6D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02F0BC3-AC10-D864-1947-CD13064A0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61C536EB-2F13-6A64-357C-CADE2AEC6BD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5D667A01-0B48-FF30-922E-057837722B8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B0D70F5-E5C8-95EA-FA63-4508CD660DC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3" name="Afbeelding 2" descr="Afbeelding met tekst, Lettertype, Graphics, grafische vormgeving&#10;&#10;Automatisch gegenereerde beschrijving">
            <a:extLst>
              <a:ext uri="{FF2B5EF4-FFF2-40B4-BE49-F238E27FC236}">
                <a16:creationId xmlns:a16="http://schemas.microsoft.com/office/drawing/2014/main" id="{F74129B4-1B0F-988C-871F-8A2A432FFB96}"/>
              </a:ext>
            </a:extLst>
          </p:cNvPr>
          <p:cNvPicPr>
            <a:picLocks noChangeAspect="1"/>
          </p:cNvPicPr>
          <p:nvPr/>
        </p:nvPicPr>
        <p:blipFill>
          <a:blip r:embed="rId3"/>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2981097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ACBA00-A883-EA5E-8DE2-FB6DD014D0F2}"/>
            </a:ext>
          </a:extLst>
        </p:cNvPr>
        <p:cNvGrpSpPr/>
        <p:nvPr/>
      </p:nvGrpSpPr>
      <p:grpSpPr>
        <a:xfrm>
          <a:off x="0" y="0"/>
          <a:ext cx="0" cy="0"/>
          <a:chOff x="0" y="0"/>
          <a:chExt cx="0" cy="0"/>
        </a:xfrm>
      </p:grpSpPr>
      <p:grpSp>
        <p:nvGrpSpPr>
          <p:cNvPr id="31" name="Group 30">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2" name="Straight Connector 31">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8" name="Picture 7" descr="Vogels die in formatie vliegen">
            <a:extLst>
              <a:ext uri="{FF2B5EF4-FFF2-40B4-BE49-F238E27FC236}">
                <a16:creationId xmlns:a16="http://schemas.microsoft.com/office/drawing/2014/main" id="{822A3C57-8FC1-1D2A-7F8C-BF9B8FB7B575}"/>
              </a:ext>
            </a:extLst>
          </p:cNvPr>
          <p:cNvPicPr>
            <a:picLocks noChangeAspect="1"/>
          </p:cNvPicPr>
          <p:nvPr/>
        </p:nvPicPr>
        <p:blipFill rotWithShape="1">
          <a:blip r:embed="rId2">
            <a:grayscl/>
          </a:blip>
          <a:srcRect b="16357"/>
          <a:stretch/>
        </p:blipFill>
        <p:spPr>
          <a:xfrm>
            <a:off x="-12700" y="17930"/>
            <a:ext cx="12192000" cy="6857990"/>
          </a:xfrm>
          <a:prstGeom prst="rect">
            <a:avLst/>
          </a:prstGeom>
        </p:spPr>
      </p:pic>
      <p:sp>
        <p:nvSpPr>
          <p:cNvPr id="38" name="Rectangle 37">
            <a:extLst>
              <a:ext uri="{FF2B5EF4-FFF2-40B4-BE49-F238E27FC236}">
                <a16:creationId xmlns:a16="http://schemas.microsoft.com/office/drawing/2014/main" id="{8735A508-2662-409F-B5A3-AEA22CE92A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Snip Single Corner Rectangle 17">
            <a:extLst>
              <a:ext uri="{FF2B5EF4-FFF2-40B4-BE49-F238E27FC236}">
                <a16:creationId xmlns:a16="http://schemas.microsoft.com/office/drawing/2014/main" id="{CB8B592B-E5AA-4055-8CB3-6AEDB35AD4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12188825" cy="6857999"/>
          </a:xfrm>
          <a:prstGeom prst="snip1Rect">
            <a:avLst>
              <a:gd name="adj" fmla="val 38352"/>
            </a:avLst>
          </a:prstGeom>
          <a:gradFill>
            <a:gsLst>
              <a:gs pos="10000">
                <a:schemeClr val="dk2">
                  <a:tint val="97000"/>
                  <a:hueMod val="92000"/>
                  <a:satMod val="169000"/>
                  <a:lumMod val="164000"/>
                  <a:alpha val="70000"/>
                </a:schemeClr>
              </a:gs>
              <a:gs pos="100000">
                <a:schemeClr val="dk2">
                  <a:shade val="96000"/>
                  <a:satMod val="120000"/>
                  <a:lumMod val="90000"/>
                  <a:alpha val="80000"/>
                </a:schemeClr>
              </a:gs>
            </a:gsLst>
          </a:gradFill>
          <a:ln>
            <a:noFill/>
          </a:ln>
          <a:effectLst/>
        </p:spPr>
        <p:style>
          <a:lnRef idx="2">
            <a:schemeClr val="accent1">
              <a:shade val="50000"/>
            </a:schemeClr>
          </a:lnRef>
          <a:fillRef idx="1002">
            <a:schemeClr val="dk2"/>
          </a:fillRef>
          <a:effectRef idx="0">
            <a:schemeClr val="accent1"/>
          </a:effectRef>
          <a:fontRef idx="minor">
            <a:schemeClr val="lt1"/>
          </a:fontRef>
        </p:style>
        <p:txBody>
          <a:bodyPr wrap="square" rtlCol="0" anchor="ctr">
            <a:noAutofit/>
          </a:bodyPr>
          <a:lstStyle/>
          <a:p>
            <a:pPr algn="ctr"/>
            <a:endParaRPr lang="en-US"/>
          </a:p>
        </p:txBody>
      </p:sp>
      <p:sp>
        <p:nvSpPr>
          <p:cNvPr id="6" name="Tekstvak 5">
            <a:extLst>
              <a:ext uri="{FF2B5EF4-FFF2-40B4-BE49-F238E27FC236}">
                <a16:creationId xmlns:a16="http://schemas.microsoft.com/office/drawing/2014/main" id="{8D1BD0C7-11BF-ACA1-1396-90F1666AE0ED}"/>
              </a:ext>
            </a:extLst>
          </p:cNvPr>
          <p:cNvSpPr txBox="1"/>
          <p:nvPr/>
        </p:nvSpPr>
        <p:spPr>
          <a:xfrm>
            <a:off x="385232" y="97052"/>
            <a:ext cx="9739841" cy="5486400"/>
          </a:xfrm>
          <a:prstGeom prst="rect">
            <a:avLst/>
          </a:prstGeom>
        </p:spPr>
        <p:txBody>
          <a:bodyPr vert="horz" lIns="91440" tIns="45720" rIns="91440" bIns="45720" rtlCol="0" anchor="ctr">
            <a:normAutofit/>
          </a:bodyPr>
          <a:lstStyle/>
          <a:p>
            <a:pPr>
              <a:lnSpc>
                <a:spcPct val="90000"/>
              </a:lnSpc>
              <a:spcBef>
                <a:spcPct val="20000"/>
              </a:spcBef>
              <a:spcAft>
                <a:spcPts val="600"/>
              </a:spcAft>
              <a:buClr>
                <a:schemeClr val="tx1"/>
              </a:buClr>
              <a:buSzPct val="80000"/>
            </a:pPr>
            <a:r>
              <a:rPr lang="nl-NL" sz="3200" b="1" dirty="0">
                <a:latin typeface="RO Sans"/>
              </a:rPr>
              <a:t>Wat staat er in de Wet dieren?</a:t>
            </a:r>
            <a:br>
              <a:rPr lang="nl-NL" sz="2400" b="1" u="sng" dirty="0">
                <a:latin typeface="RO Sans"/>
              </a:rPr>
            </a:br>
            <a:endParaRPr lang="nl-NL" sz="2400" b="1" u="sng" dirty="0">
              <a:latin typeface="RO Sans"/>
            </a:endParaRPr>
          </a:p>
          <a:p>
            <a:pPr>
              <a:lnSpc>
                <a:spcPct val="90000"/>
              </a:lnSpc>
              <a:spcBef>
                <a:spcPct val="20000"/>
              </a:spcBef>
              <a:spcAft>
                <a:spcPts val="600"/>
              </a:spcAft>
              <a:buClr>
                <a:schemeClr val="tx1"/>
              </a:buClr>
              <a:buSzPct val="80000"/>
            </a:pPr>
            <a:r>
              <a:rPr lang="nl-NL" sz="2000" dirty="0">
                <a:latin typeface="RO Sans"/>
              </a:rPr>
              <a:t>In de Wet dieren staan, als dat mogelijk is, doelvoorschriften. </a:t>
            </a:r>
            <a:br>
              <a:rPr lang="nl-NL" sz="2000" dirty="0">
                <a:latin typeface="RO Sans"/>
              </a:rPr>
            </a:br>
            <a:r>
              <a:rPr lang="nl-NL" sz="2000" dirty="0">
                <a:latin typeface="RO Sans"/>
              </a:rPr>
              <a:t>In sommige situaties zijn er middelvoorschriften. </a:t>
            </a:r>
          </a:p>
          <a:p>
            <a:pPr>
              <a:lnSpc>
                <a:spcPct val="90000"/>
              </a:lnSpc>
              <a:spcBef>
                <a:spcPct val="20000"/>
              </a:spcBef>
              <a:spcAft>
                <a:spcPts val="600"/>
              </a:spcAft>
              <a:buClr>
                <a:schemeClr val="tx1"/>
              </a:buClr>
              <a:buSzPct val="80000"/>
            </a:pPr>
            <a:endParaRPr lang="nl-NL" sz="2000" dirty="0">
              <a:latin typeface="RO Sans"/>
            </a:endParaRPr>
          </a:p>
          <a:p>
            <a:pPr marL="342900" indent="-342900">
              <a:lnSpc>
                <a:spcPct val="90000"/>
              </a:lnSpc>
              <a:spcBef>
                <a:spcPct val="20000"/>
              </a:spcBef>
              <a:spcAft>
                <a:spcPts val="600"/>
              </a:spcAft>
              <a:buClr>
                <a:schemeClr val="tx1"/>
              </a:buClr>
              <a:buSzPct val="80000"/>
              <a:buFont typeface="Wingdings 3" panose="05040102010807070707" pitchFamily="18" charset="2"/>
              <a:buChar char=""/>
            </a:pPr>
            <a:r>
              <a:rPr lang="nl-NL" sz="2000" b="1" dirty="0">
                <a:latin typeface="RO Sans"/>
              </a:rPr>
              <a:t>Doelvoorschriften</a:t>
            </a:r>
            <a:r>
              <a:rPr lang="nl-NL" sz="2000" dirty="0">
                <a:latin typeface="RO Sans"/>
              </a:rPr>
              <a:t> geven aan </a:t>
            </a:r>
            <a:r>
              <a:rPr lang="nl-NL" sz="2000" b="1" dirty="0">
                <a:latin typeface="RO Sans"/>
              </a:rPr>
              <a:t>wat u moet bereiken</a:t>
            </a:r>
            <a:r>
              <a:rPr lang="nl-NL" sz="2000" dirty="0">
                <a:latin typeface="RO Sans"/>
              </a:rPr>
              <a:t>. </a:t>
            </a:r>
          </a:p>
          <a:p>
            <a:pPr marL="342900" indent="-342900">
              <a:lnSpc>
                <a:spcPct val="90000"/>
              </a:lnSpc>
              <a:spcBef>
                <a:spcPct val="20000"/>
              </a:spcBef>
              <a:spcAft>
                <a:spcPts val="600"/>
              </a:spcAft>
              <a:buClr>
                <a:schemeClr val="tx1"/>
              </a:buClr>
              <a:buSzPct val="80000"/>
              <a:buFont typeface="Wingdings 3" panose="05040102010807070707" pitchFamily="18" charset="2"/>
              <a:buChar char=""/>
            </a:pPr>
            <a:r>
              <a:rPr lang="nl-NL" sz="2000" b="1" dirty="0">
                <a:latin typeface="RO Sans"/>
              </a:rPr>
              <a:t>Middelvoorschriften</a:t>
            </a:r>
            <a:r>
              <a:rPr lang="nl-NL" sz="2000" dirty="0">
                <a:latin typeface="RO Sans"/>
              </a:rPr>
              <a:t> geven aan </a:t>
            </a:r>
            <a:r>
              <a:rPr lang="nl-NL" sz="2000" b="1" dirty="0">
                <a:latin typeface="RO Sans"/>
              </a:rPr>
              <a:t>hoe u het doel moet bereiken</a:t>
            </a:r>
            <a:r>
              <a:rPr lang="nl-NL" sz="2000" dirty="0">
                <a:latin typeface="RO Sans"/>
              </a:rPr>
              <a:t>. </a:t>
            </a:r>
          </a:p>
          <a:p>
            <a:pPr>
              <a:lnSpc>
                <a:spcPct val="90000"/>
              </a:lnSpc>
              <a:spcBef>
                <a:spcPct val="20000"/>
              </a:spcBef>
              <a:spcAft>
                <a:spcPts val="600"/>
              </a:spcAft>
              <a:buClr>
                <a:schemeClr val="tx1"/>
              </a:buClr>
              <a:buSzPct val="80000"/>
            </a:pPr>
            <a:br>
              <a:rPr lang="nl-NL" sz="2000" dirty="0">
                <a:latin typeface="RO Sans"/>
              </a:rPr>
            </a:br>
            <a:r>
              <a:rPr lang="nl-NL" sz="2000" dirty="0">
                <a:latin typeface="RO Sans"/>
              </a:rPr>
              <a:t>Met </a:t>
            </a:r>
            <a:r>
              <a:rPr lang="nl-NL" sz="2000" i="1" u="sng" dirty="0">
                <a:latin typeface="RO Sans"/>
              </a:rPr>
              <a:t>doelvoorschriften</a:t>
            </a:r>
            <a:r>
              <a:rPr lang="nl-NL" sz="2000" dirty="0">
                <a:latin typeface="RO Sans"/>
              </a:rPr>
              <a:t> maakt u zelf keuzes over de manier waarop u het doel bereikt. Belangrijk daarbij is dat het welzijn en de gezondheid van het dier voldoende en op elk moment is gewaarborgd. </a:t>
            </a:r>
          </a:p>
          <a:p>
            <a:pPr>
              <a:lnSpc>
                <a:spcPct val="90000"/>
              </a:lnSpc>
              <a:spcBef>
                <a:spcPct val="20000"/>
              </a:spcBef>
              <a:spcAft>
                <a:spcPts val="600"/>
              </a:spcAft>
              <a:buClr>
                <a:schemeClr val="tx1"/>
              </a:buClr>
              <a:buSzPct val="80000"/>
            </a:pPr>
            <a:r>
              <a:rPr lang="nl-NL" sz="2000" dirty="0">
                <a:latin typeface="RO Sans"/>
              </a:rPr>
              <a:t>In de Wet dieren is daarom niet voor elke situatie uitgelegd wat wel en niet mag.</a:t>
            </a:r>
          </a:p>
        </p:txBody>
      </p:sp>
      <p:sp>
        <p:nvSpPr>
          <p:cNvPr id="2" name="Tijdelijke aanduiding voor voettekst 1">
            <a:extLst>
              <a:ext uri="{FF2B5EF4-FFF2-40B4-BE49-F238E27FC236}">
                <a16:creationId xmlns:a16="http://schemas.microsoft.com/office/drawing/2014/main" id="{D460C12E-75BB-1A07-0E18-76727D6821AF}"/>
              </a:ext>
            </a:extLst>
          </p:cNvPr>
          <p:cNvSpPr>
            <a:spLocks noGrp="1"/>
          </p:cNvSpPr>
          <p:nvPr>
            <p:ph type="ftr" sz="quarter" idx="11"/>
          </p:nvPr>
        </p:nvSpPr>
        <p:spPr>
          <a:xfrm>
            <a:off x="684212" y="6172200"/>
            <a:ext cx="7543800" cy="365125"/>
          </a:xfrm>
        </p:spPr>
        <p:txBody>
          <a:bodyPr vert="horz" lIns="91440" tIns="45720" rIns="91440" bIns="45720" rtlCol="0" anchor="t">
            <a:normAutofit/>
          </a:bodyPr>
          <a:lstStyle/>
          <a:p>
            <a:pPr defTabSz="914400">
              <a:spcAft>
                <a:spcPts val="600"/>
              </a:spcAft>
            </a:pPr>
            <a:r>
              <a:rPr lang="en-US" b="0" i="0" kern="1200" spc="200" noProof="0">
                <a:solidFill>
                  <a:schemeClr val="tx1"/>
                </a:solidFill>
                <a:effectLst/>
                <a:latin typeface="+mn-lt"/>
                <a:ea typeface="+mn-ea"/>
                <a:cs typeface="+mn-cs"/>
              </a:rPr>
              <a:t>©ZooCo Zoo COnsultancy - 2024 -</a:t>
            </a:r>
          </a:p>
        </p:txBody>
      </p:sp>
      <p:grpSp>
        <p:nvGrpSpPr>
          <p:cNvPr id="42" name="Group 41">
            <a:extLst>
              <a:ext uri="{FF2B5EF4-FFF2-40B4-BE49-F238E27FC236}">
                <a16:creationId xmlns:a16="http://schemas.microsoft.com/office/drawing/2014/main" id="{6E8443E6-406A-4E9D-BBDF-18D82C7E57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97444" y="2963333"/>
            <a:ext cx="2981858" cy="3208867"/>
            <a:chOff x="9206969" y="2963333"/>
            <a:chExt cx="2981858" cy="3208867"/>
          </a:xfrm>
        </p:grpSpPr>
        <p:cxnSp>
          <p:nvCxnSpPr>
            <p:cNvPr id="43" name="Straight Connector 42">
              <a:extLst>
                <a:ext uri="{FF2B5EF4-FFF2-40B4-BE49-F238E27FC236}">
                  <a16:creationId xmlns:a16="http://schemas.microsoft.com/office/drawing/2014/main" id="{31BA182A-2104-4C55-A000-6A17CB398C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E7FCCA59-6939-4760-9F82-2FC2E686F5B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0FB56C56-4387-44BD-B03A-5191625A5E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B2F6CE9C-E697-4BCF-9715-53021444C4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25D51363-57A9-46E1-8441-64EAF401C3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3" name="Afbeelding 2" descr="Afbeelding met tekst, Lettertype, Graphics, grafische vormgeving&#10;&#10;Automatisch gegenereerde beschrijving">
            <a:extLst>
              <a:ext uri="{FF2B5EF4-FFF2-40B4-BE49-F238E27FC236}">
                <a16:creationId xmlns:a16="http://schemas.microsoft.com/office/drawing/2014/main" id="{AEDEE108-CDE3-9B13-E7A7-3DFF99E1B9EB}"/>
              </a:ext>
            </a:extLst>
          </p:cNvPr>
          <p:cNvPicPr>
            <a:picLocks noChangeAspect="1"/>
          </p:cNvPicPr>
          <p:nvPr/>
        </p:nvPicPr>
        <p:blipFill>
          <a:blip r:embed="rId3"/>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1752010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EFA8C830-EA12-A412-5C69-FCE21238F6EB}"/>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B455B88A-C127-47B3-B317-724BD4EAAD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5" name="Straight Connector 14">
              <a:extLst>
                <a:ext uri="{FF2B5EF4-FFF2-40B4-BE49-F238E27FC236}">
                  <a16:creationId xmlns:a16="http://schemas.microsoft.com/office/drawing/2014/main" id="{3F07A923-368D-45E6-AACC-9ECE4057AA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FE16B44-FE3C-4330-AF20-E869FC7B78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1CB6733-6A12-4A1C-87C3-B676FB381DB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A754CCFD-DC5E-453F-B95A-F045ED9B29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AE826A39-89EA-44EA-ABC5-F446934921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jdelijke aanduiding voor voettekst 1">
            <a:extLst>
              <a:ext uri="{FF2B5EF4-FFF2-40B4-BE49-F238E27FC236}">
                <a16:creationId xmlns:a16="http://schemas.microsoft.com/office/drawing/2014/main" id="{F078F887-8AE4-2467-1079-0F14AA3D516E}"/>
              </a:ext>
            </a:extLst>
          </p:cNvPr>
          <p:cNvSpPr>
            <a:spLocks noGrp="1"/>
          </p:cNvSpPr>
          <p:nvPr>
            <p:ph type="ftr" sz="quarter" idx="11"/>
          </p:nvPr>
        </p:nvSpPr>
        <p:spPr>
          <a:xfrm>
            <a:off x="684212" y="6172200"/>
            <a:ext cx="7543800" cy="365125"/>
          </a:xfrm>
        </p:spPr>
        <p:txBody>
          <a:bodyPr vert="horz" lIns="91440" tIns="45720" rIns="91440" bIns="45720" rtlCol="0" anchor="t">
            <a:normAutofit/>
          </a:bodyPr>
          <a:lstStyle/>
          <a:p>
            <a:pPr>
              <a:spcAft>
                <a:spcPts val="600"/>
              </a:spcAft>
            </a:pPr>
            <a:r>
              <a:rPr lang="en-US" b="0" i="0" kern="1200" spc="200" noProof="0" dirty="0">
                <a:solidFill>
                  <a:schemeClr val="bg2">
                    <a:lumMod val="50000"/>
                  </a:schemeClr>
                </a:solidFill>
                <a:effectLst/>
                <a:latin typeface="+mn-lt"/>
                <a:ea typeface="+mn-ea"/>
                <a:cs typeface="+mn-cs"/>
              </a:rPr>
              <a:t>©ZooCo Zoo COnsultancy - 2024 -</a:t>
            </a:r>
          </a:p>
        </p:txBody>
      </p:sp>
      <p:graphicFrame>
        <p:nvGraphicFramePr>
          <p:cNvPr id="10" name="Tekstvak 3">
            <a:extLst>
              <a:ext uri="{FF2B5EF4-FFF2-40B4-BE49-F238E27FC236}">
                <a16:creationId xmlns:a16="http://schemas.microsoft.com/office/drawing/2014/main" id="{CFD1451C-4224-A17D-05D1-AFAE92CF404B}"/>
              </a:ext>
            </a:extLst>
          </p:cNvPr>
          <p:cNvGraphicFramePr/>
          <p:nvPr>
            <p:extLst>
              <p:ext uri="{D42A27DB-BD31-4B8C-83A1-F6EECF244321}">
                <p14:modId xmlns:p14="http://schemas.microsoft.com/office/powerpoint/2010/main" val="2576262668"/>
              </p:ext>
            </p:extLst>
          </p:nvPr>
        </p:nvGraphicFramePr>
        <p:xfrm>
          <a:off x="-162454" y="1148557"/>
          <a:ext cx="10820399"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ekstvak 19">
            <a:extLst>
              <a:ext uri="{FF2B5EF4-FFF2-40B4-BE49-F238E27FC236}">
                <a16:creationId xmlns:a16="http://schemas.microsoft.com/office/drawing/2014/main" id="{179D7A95-9625-7E6D-4AED-9C611225F64A}"/>
              </a:ext>
            </a:extLst>
          </p:cNvPr>
          <p:cNvSpPr txBox="1"/>
          <p:nvPr/>
        </p:nvSpPr>
        <p:spPr>
          <a:xfrm>
            <a:off x="684212" y="320675"/>
            <a:ext cx="10047048" cy="523220"/>
          </a:xfrm>
          <a:prstGeom prst="rect">
            <a:avLst/>
          </a:prstGeom>
          <a:noFill/>
        </p:spPr>
        <p:txBody>
          <a:bodyPr wrap="square">
            <a:spAutoFit/>
          </a:bodyPr>
          <a:lstStyle/>
          <a:p>
            <a:r>
              <a:rPr lang="nl-NL" sz="2800" b="1" u="sng" dirty="0">
                <a:latin typeface="RO Sans"/>
              </a:rPr>
              <a:t>De Wet dieren bestaat uit de volgende besluiten en regelingen:</a:t>
            </a:r>
          </a:p>
        </p:txBody>
      </p:sp>
      <p:pic>
        <p:nvPicPr>
          <p:cNvPr id="3" name="Afbeelding 2" descr="Afbeelding met tekst, Lettertype, Graphics, grafische vormgeving&#10;&#10;Automatisch gegenereerde beschrijving">
            <a:extLst>
              <a:ext uri="{FF2B5EF4-FFF2-40B4-BE49-F238E27FC236}">
                <a16:creationId xmlns:a16="http://schemas.microsoft.com/office/drawing/2014/main" id="{A42F4E0E-D318-40E7-2017-EA4097EFE538}"/>
              </a:ext>
            </a:extLst>
          </p:cNvPr>
          <p:cNvPicPr>
            <a:picLocks noChangeAspect="1"/>
          </p:cNvPicPr>
          <p:nvPr/>
        </p:nvPicPr>
        <p:blipFill>
          <a:blip r:embed="rId7"/>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937682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DA40E-AC7C-24C6-F4D2-6EFD06D5738C}"/>
            </a:ext>
          </a:extLst>
        </p:cNvPr>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62015379-3B67-F094-848A-C1D919D2D999}"/>
              </a:ext>
            </a:extLst>
          </p:cNvPr>
          <p:cNvSpPr>
            <a:spLocks noGrp="1"/>
          </p:cNvSpPr>
          <p:nvPr>
            <p:ph type="ftr" sz="quarter" idx="11"/>
          </p:nvPr>
        </p:nvSpPr>
        <p:spPr/>
        <p:txBody>
          <a:bodyPr/>
          <a:lstStyle/>
          <a:p>
            <a:pPr rtl="0"/>
            <a:r>
              <a:rPr lang="nl-NL" spc="200" noProof="0"/>
              <a:t>©ZooCo Zoo COnsultancy - 2024 -</a:t>
            </a:r>
          </a:p>
        </p:txBody>
      </p:sp>
      <p:grpSp>
        <p:nvGrpSpPr>
          <p:cNvPr id="3" name="Groep 2">
            <a:extLst>
              <a:ext uri="{FF2B5EF4-FFF2-40B4-BE49-F238E27FC236}">
                <a16:creationId xmlns:a16="http://schemas.microsoft.com/office/drawing/2014/main" id="{620FD392-CA98-8FB4-A2C3-BEDE81F11AF1}"/>
              </a:ext>
            </a:extLst>
          </p:cNvPr>
          <p:cNvGrpSpPr/>
          <p:nvPr/>
        </p:nvGrpSpPr>
        <p:grpSpPr>
          <a:xfrm>
            <a:off x="936041" y="496518"/>
            <a:ext cx="2779067" cy="1667440"/>
            <a:chOff x="963691" y="975"/>
            <a:chExt cx="2779067" cy="1667440"/>
          </a:xfrm>
        </p:grpSpPr>
        <p:sp>
          <p:nvSpPr>
            <p:cNvPr id="4" name="Rechthoek 3">
              <a:extLst>
                <a:ext uri="{FF2B5EF4-FFF2-40B4-BE49-F238E27FC236}">
                  <a16:creationId xmlns:a16="http://schemas.microsoft.com/office/drawing/2014/main" id="{69E1AE39-D9B5-9518-71D9-35621ED202B0}"/>
                </a:ext>
              </a:extLst>
            </p:cNvPr>
            <p:cNvSpPr/>
            <p:nvPr/>
          </p:nvSpPr>
          <p:spPr>
            <a:xfrm>
              <a:off x="963691" y="975"/>
              <a:ext cx="2779067" cy="1667440"/>
            </a:xfrm>
            <a:prstGeom prst="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a:lstStyle/>
            <a:p>
              <a:endParaRPr lang="nl-NL"/>
            </a:p>
          </p:txBody>
        </p:sp>
        <p:sp>
          <p:nvSpPr>
            <p:cNvPr id="5" name="Tekstvak 4">
              <a:extLst>
                <a:ext uri="{FF2B5EF4-FFF2-40B4-BE49-F238E27FC236}">
                  <a16:creationId xmlns:a16="http://schemas.microsoft.com/office/drawing/2014/main" id="{BFAB23B4-9E77-088C-0A22-49BBAD15B217}"/>
                </a:ext>
              </a:extLst>
            </p:cNvPr>
            <p:cNvSpPr txBox="1"/>
            <p:nvPr/>
          </p:nvSpPr>
          <p:spPr>
            <a:xfrm>
              <a:off x="963691" y="975"/>
              <a:ext cx="2779067" cy="16674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b="0" i="0" kern="1200" dirty="0"/>
                <a:t>Besluit en Regeling diergeneesmiddelen</a:t>
              </a:r>
              <a:endParaRPr lang="en-US" sz="2000" kern="1200" dirty="0"/>
            </a:p>
          </p:txBody>
        </p:sp>
      </p:grpSp>
      <p:grpSp>
        <p:nvGrpSpPr>
          <p:cNvPr id="6" name="Groep 5">
            <a:extLst>
              <a:ext uri="{FF2B5EF4-FFF2-40B4-BE49-F238E27FC236}">
                <a16:creationId xmlns:a16="http://schemas.microsoft.com/office/drawing/2014/main" id="{1C7885EE-7FC3-1BE8-2D44-6E87801A9375}"/>
              </a:ext>
            </a:extLst>
          </p:cNvPr>
          <p:cNvGrpSpPr/>
          <p:nvPr/>
        </p:nvGrpSpPr>
        <p:grpSpPr>
          <a:xfrm>
            <a:off x="4766852" y="496518"/>
            <a:ext cx="2779067" cy="1667440"/>
            <a:chOff x="7077639" y="1946322"/>
            <a:chExt cx="2779067" cy="1667440"/>
          </a:xfrm>
        </p:grpSpPr>
        <p:sp>
          <p:nvSpPr>
            <p:cNvPr id="7" name="Rechthoek 6">
              <a:extLst>
                <a:ext uri="{FF2B5EF4-FFF2-40B4-BE49-F238E27FC236}">
                  <a16:creationId xmlns:a16="http://schemas.microsoft.com/office/drawing/2014/main" id="{FA609AB0-6962-4C6C-0504-386AC93341CB}"/>
                </a:ext>
              </a:extLst>
            </p:cNvPr>
            <p:cNvSpPr/>
            <p:nvPr/>
          </p:nvSpPr>
          <p:spPr>
            <a:xfrm>
              <a:off x="7077639" y="1946322"/>
              <a:ext cx="2779067" cy="1667440"/>
            </a:xfrm>
            <a:prstGeom prst="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a:lstStyle/>
            <a:p>
              <a:endParaRPr lang="nl-NL"/>
            </a:p>
          </p:txBody>
        </p:sp>
        <p:sp>
          <p:nvSpPr>
            <p:cNvPr id="8" name="Tekstvak 7">
              <a:extLst>
                <a:ext uri="{FF2B5EF4-FFF2-40B4-BE49-F238E27FC236}">
                  <a16:creationId xmlns:a16="http://schemas.microsoft.com/office/drawing/2014/main" id="{88CF8F29-D307-2ED6-81CE-5CB90C7CDFC8}"/>
                </a:ext>
              </a:extLst>
            </p:cNvPr>
            <p:cNvSpPr txBox="1"/>
            <p:nvPr/>
          </p:nvSpPr>
          <p:spPr>
            <a:xfrm>
              <a:off x="7077639" y="1946322"/>
              <a:ext cx="2779067" cy="16674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b="0" i="0" kern="1200" dirty="0"/>
                <a:t>Besluit en Regeling diergeneeskundigen</a:t>
              </a:r>
              <a:endParaRPr lang="en-US" sz="2000" kern="1200" dirty="0"/>
            </a:p>
          </p:txBody>
        </p:sp>
      </p:grpSp>
      <p:sp>
        <p:nvSpPr>
          <p:cNvPr id="10" name="Tekstvak 9">
            <a:extLst>
              <a:ext uri="{FF2B5EF4-FFF2-40B4-BE49-F238E27FC236}">
                <a16:creationId xmlns:a16="http://schemas.microsoft.com/office/drawing/2014/main" id="{4BE352F1-19BB-CE31-55A2-C70D6BEE9553}"/>
              </a:ext>
            </a:extLst>
          </p:cNvPr>
          <p:cNvSpPr txBox="1"/>
          <p:nvPr/>
        </p:nvSpPr>
        <p:spPr>
          <a:xfrm>
            <a:off x="810883" y="2482824"/>
            <a:ext cx="9055542" cy="2923877"/>
          </a:xfrm>
          <a:prstGeom prst="rect">
            <a:avLst/>
          </a:prstGeom>
          <a:noFill/>
        </p:spPr>
        <p:txBody>
          <a:bodyPr wrap="square">
            <a:spAutoFit/>
          </a:bodyPr>
          <a:lstStyle/>
          <a:p>
            <a:r>
              <a:rPr lang="nl-NL" sz="2400" b="0" i="0" dirty="0">
                <a:solidFill>
                  <a:schemeClr val="tx1">
                    <a:lumMod val="95000"/>
                  </a:schemeClr>
                </a:solidFill>
                <a:effectLst/>
                <a:latin typeface="Meta Sans"/>
              </a:rPr>
              <a:t>De regels op het gebied van diergeneesmiddelen zijn grotendeels Europees vastgesteld. Deze staan beschreven in de Verordening diergeneesmiddelen. De Verordening diergeneesmiddelen is bindend voor alle lidstaten. Er is slechts beperkt ruimte voor nationale invulling van de diergeneesmiddelenwetgeving.  </a:t>
            </a:r>
          </a:p>
          <a:p>
            <a:endParaRPr lang="nl-NL" sz="2400" dirty="0">
              <a:solidFill>
                <a:schemeClr val="tx1">
                  <a:lumMod val="95000"/>
                </a:schemeClr>
              </a:solidFill>
              <a:latin typeface="Meta Sans"/>
            </a:endParaRPr>
          </a:p>
          <a:p>
            <a:r>
              <a:rPr lang="nl-NL" sz="2000" i="1" dirty="0">
                <a:solidFill>
                  <a:schemeClr val="tx1">
                    <a:lumMod val="95000"/>
                  </a:schemeClr>
                </a:solidFill>
                <a:latin typeface="Meta Sans"/>
              </a:rPr>
              <a:t>Deze wetgeving heeft voornamelijk betrekking op dierenartsen maar soms ook voor dierentuinen/opvangcentra welke zelf dieren behandelen</a:t>
            </a:r>
            <a:endParaRPr lang="nl-NL" sz="2000" i="1" dirty="0">
              <a:solidFill>
                <a:schemeClr val="tx1">
                  <a:lumMod val="95000"/>
                </a:schemeClr>
              </a:solidFill>
            </a:endParaRPr>
          </a:p>
        </p:txBody>
      </p:sp>
      <p:pic>
        <p:nvPicPr>
          <p:cNvPr id="9" name="Afbeelding 8" descr="Afbeelding met tekst, Lettertype, Graphics, grafische vormgeving&#10;&#10;Automatisch gegenereerde beschrijving">
            <a:extLst>
              <a:ext uri="{FF2B5EF4-FFF2-40B4-BE49-F238E27FC236}">
                <a16:creationId xmlns:a16="http://schemas.microsoft.com/office/drawing/2014/main" id="{A814AEAE-B6A5-DE6F-BED8-605773070EC3}"/>
              </a:ext>
            </a:extLst>
          </p:cNvPr>
          <p:cNvPicPr>
            <a:picLocks noChangeAspect="1"/>
          </p:cNvPicPr>
          <p:nvPr/>
        </p:nvPicPr>
        <p:blipFill>
          <a:blip r:embed="rId2"/>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727906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65E23-BFFC-94C1-4930-E2365A3B5201}"/>
            </a:ext>
          </a:extLst>
        </p:cNvPr>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FBFB9E6B-1913-0D90-46F0-1C861FB97C3F}"/>
              </a:ext>
            </a:extLst>
          </p:cNvPr>
          <p:cNvSpPr>
            <a:spLocks noGrp="1"/>
          </p:cNvSpPr>
          <p:nvPr>
            <p:ph type="ftr" sz="quarter" idx="11"/>
          </p:nvPr>
        </p:nvSpPr>
        <p:spPr/>
        <p:txBody>
          <a:bodyPr/>
          <a:lstStyle/>
          <a:p>
            <a:pPr rtl="0"/>
            <a:r>
              <a:rPr lang="nl-NL" spc="200" noProof="0"/>
              <a:t>©ZooCo Zoo COnsultancy - 2024 -</a:t>
            </a:r>
          </a:p>
        </p:txBody>
      </p:sp>
      <p:grpSp>
        <p:nvGrpSpPr>
          <p:cNvPr id="3" name="Groep 2">
            <a:extLst>
              <a:ext uri="{FF2B5EF4-FFF2-40B4-BE49-F238E27FC236}">
                <a16:creationId xmlns:a16="http://schemas.microsoft.com/office/drawing/2014/main" id="{97CA33BB-2383-7BDB-DED4-35578ACFD15B}"/>
              </a:ext>
            </a:extLst>
          </p:cNvPr>
          <p:cNvGrpSpPr/>
          <p:nvPr/>
        </p:nvGrpSpPr>
        <p:grpSpPr>
          <a:xfrm>
            <a:off x="564176" y="758749"/>
            <a:ext cx="2779067" cy="1667440"/>
            <a:chOff x="4020665" y="975"/>
            <a:chExt cx="2779067" cy="1667440"/>
          </a:xfrm>
        </p:grpSpPr>
        <p:sp>
          <p:nvSpPr>
            <p:cNvPr id="7" name="Rechthoek 6">
              <a:extLst>
                <a:ext uri="{FF2B5EF4-FFF2-40B4-BE49-F238E27FC236}">
                  <a16:creationId xmlns:a16="http://schemas.microsoft.com/office/drawing/2014/main" id="{D4E52D66-7888-22EB-FCBF-A55304EA1C82}"/>
                </a:ext>
              </a:extLst>
            </p:cNvPr>
            <p:cNvSpPr/>
            <p:nvPr/>
          </p:nvSpPr>
          <p:spPr>
            <a:xfrm>
              <a:off x="4020665" y="975"/>
              <a:ext cx="2779067" cy="1667440"/>
            </a:xfrm>
            <a:prstGeom prst="rect">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nl-NL"/>
            </a:p>
          </p:txBody>
        </p:sp>
        <p:sp>
          <p:nvSpPr>
            <p:cNvPr id="8" name="Tekstvak 7">
              <a:extLst>
                <a:ext uri="{FF2B5EF4-FFF2-40B4-BE49-F238E27FC236}">
                  <a16:creationId xmlns:a16="http://schemas.microsoft.com/office/drawing/2014/main" id="{52B87A08-0BBD-E9D1-B20A-B6EBABAF1B8F}"/>
                </a:ext>
              </a:extLst>
            </p:cNvPr>
            <p:cNvSpPr txBox="1"/>
            <p:nvPr/>
          </p:nvSpPr>
          <p:spPr>
            <a:xfrm>
              <a:off x="4020665" y="975"/>
              <a:ext cx="2779067" cy="16674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b="0" i="0" kern="1200" dirty="0"/>
                <a:t>Besluit en Regeling diervoeders</a:t>
              </a:r>
              <a:endParaRPr lang="en-US" sz="2000" kern="1200" dirty="0"/>
            </a:p>
          </p:txBody>
        </p:sp>
      </p:grpSp>
      <p:grpSp>
        <p:nvGrpSpPr>
          <p:cNvPr id="4" name="Groep 3">
            <a:extLst>
              <a:ext uri="{FF2B5EF4-FFF2-40B4-BE49-F238E27FC236}">
                <a16:creationId xmlns:a16="http://schemas.microsoft.com/office/drawing/2014/main" id="{56BC166F-77B4-117D-1602-4CF3F33A355D}"/>
              </a:ext>
            </a:extLst>
          </p:cNvPr>
          <p:cNvGrpSpPr/>
          <p:nvPr/>
        </p:nvGrpSpPr>
        <p:grpSpPr>
          <a:xfrm>
            <a:off x="564175" y="3218568"/>
            <a:ext cx="2779067" cy="1667440"/>
            <a:chOff x="7077639" y="975"/>
            <a:chExt cx="2779067" cy="1667440"/>
          </a:xfrm>
        </p:grpSpPr>
        <p:sp>
          <p:nvSpPr>
            <p:cNvPr id="5" name="Rechthoek 4">
              <a:extLst>
                <a:ext uri="{FF2B5EF4-FFF2-40B4-BE49-F238E27FC236}">
                  <a16:creationId xmlns:a16="http://schemas.microsoft.com/office/drawing/2014/main" id="{F41C4780-7A7F-8AE6-9A8D-AAEBDF098DF4}"/>
                </a:ext>
              </a:extLst>
            </p:cNvPr>
            <p:cNvSpPr/>
            <p:nvPr/>
          </p:nvSpPr>
          <p:spPr>
            <a:xfrm>
              <a:off x="7077639" y="975"/>
              <a:ext cx="2779067" cy="1667440"/>
            </a:xfrm>
            <a:prstGeom prst="rect">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a:lstStyle/>
            <a:p>
              <a:endParaRPr lang="nl-NL"/>
            </a:p>
          </p:txBody>
        </p:sp>
        <p:sp>
          <p:nvSpPr>
            <p:cNvPr id="6" name="Tekstvak 5">
              <a:extLst>
                <a:ext uri="{FF2B5EF4-FFF2-40B4-BE49-F238E27FC236}">
                  <a16:creationId xmlns:a16="http://schemas.microsoft.com/office/drawing/2014/main" id="{F8ECC0CA-174D-3511-33FD-673A8DC532A1}"/>
                </a:ext>
              </a:extLst>
            </p:cNvPr>
            <p:cNvSpPr txBox="1"/>
            <p:nvPr/>
          </p:nvSpPr>
          <p:spPr>
            <a:xfrm>
              <a:off x="7077639" y="975"/>
              <a:ext cx="2779067" cy="16674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b="0" i="0" kern="1200" dirty="0"/>
                <a:t>Besluit en Regeling dierlijke producten</a:t>
              </a:r>
              <a:endParaRPr lang="en-US" sz="2000" kern="1200" dirty="0"/>
            </a:p>
          </p:txBody>
        </p:sp>
      </p:grpSp>
      <p:sp>
        <p:nvSpPr>
          <p:cNvPr id="10" name="Tekstvak 9">
            <a:extLst>
              <a:ext uri="{FF2B5EF4-FFF2-40B4-BE49-F238E27FC236}">
                <a16:creationId xmlns:a16="http://schemas.microsoft.com/office/drawing/2014/main" id="{1FE8E7A6-039B-3034-DB97-4DEA6A2E8AA2}"/>
              </a:ext>
            </a:extLst>
          </p:cNvPr>
          <p:cNvSpPr txBox="1"/>
          <p:nvPr/>
        </p:nvSpPr>
        <p:spPr>
          <a:xfrm>
            <a:off x="3524398" y="853805"/>
            <a:ext cx="8307238" cy="369332"/>
          </a:xfrm>
          <a:prstGeom prst="rect">
            <a:avLst/>
          </a:prstGeom>
          <a:noFill/>
        </p:spPr>
        <p:txBody>
          <a:bodyPr wrap="square">
            <a:spAutoFit/>
          </a:bodyPr>
          <a:lstStyle/>
          <a:p>
            <a:pPr marL="0" lvl="0" indent="0" defTabSz="889000">
              <a:lnSpc>
                <a:spcPct val="90000"/>
              </a:lnSpc>
              <a:spcBef>
                <a:spcPct val="0"/>
              </a:spcBef>
              <a:spcAft>
                <a:spcPct val="35000"/>
              </a:spcAft>
              <a:buNone/>
            </a:pPr>
            <a:r>
              <a:rPr lang="nl-NL" sz="2000" b="0" i="1" dirty="0">
                <a:solidFill>
                  <a:schemeClr val="tx1">
                    <a:lumMod val="95000"/>
                  </a:schemeClr>
                </a:solidFill>
                <a:effectLst/>
                <a:latin typeface="RO Sans"/>
              </a:rPr>
              <a:t>Gaat vooral over diervoederfabrikanten</a:t>
            </a:r>
            <a:endParaRPr lang="en-US" sz="2000" kern="1200" dirty="0">
              <a:solidFill>
                <a:schemeClr val="tx1">
                  <a:lumMod val="95000"/>
                </a:schemeClr>
              </a:solidFill>
              <a:latin typeface="RO Sans"/>
            </a:endParaRPr>
          </a:p>
        </p:txBody>
      </p:sp>
      <p:sp>
        <p:nvSpPr>
          <p:cNvPr id="12" name="Tekstvak 11">
            <a:extLst>
              <a:ext uri="{FF2B5EF4-FFF2-40B4-BE49-F238E27FC236}">
                <a16:creationId xmlns:a16="http://schemas.microsoft.com/office/drawing/2014/main" id="{E2C46B61-E9D1-D1BB-2824-8F0148E3D9C2}"/>
              </a:ext>
            </a:extLst>
          </p:cNvPr>
          <p:cNvSpPr txBox="1"/>
          <p:nvPr/>
        </p:nvSpPr>
        <p:spPr>
          <a:xfrm>
            <a:off x="3524398" y="3235057"/>
            <a:ext cx="7965988" cy="2354491"/>
          </a:xfrm>
          <a:prstGeom prst="rect">
            <a:avLst/>
          </a:prstGeom>
          <a:noFill/>
        </p:spPr>
        <p:txBody>
          <a:bodyPr wrap="square">
            <a:spAutoFit/>
          </a:bodyPr>
          <a:lstStyle/>
          <a:p>
            <a:pPr defTabSz="889000">
              <a:lnSpc>
                <a:spcPct val="90000"/>
              </a:lnSpc>
              <a:spcBef>
                <a:spcPct val="0"/>
              </a:spcBef>
              <a:spcAft>
                <a:spcPct val="35000"/>
              </a:spcAft>
            </a:pPr>
            <a:r>
              <a:rPr lang="nl-NL" sz="2000" b="0" i="0" dirty="0">
                <a:solidFill>
                  <a:schemeClr val="tx1">
                    <a:lumMod val="95000"/>
                  </a:schemeClr>
                </a:solidFill>
                <a:effectLst/>
                <a:latin typeface="RO Sans"/>
              </a:rPr>
              <a:t>Voor de dierlijke producten bestemd voor menselijke consumptie zijn in dit besluit regels opgenomen over vleeskeuring, over de kwaliteit van producten en over zuigelingenvoeding</a:t>
            </a:r>
          </a:p>
          <a:p>
            <a:pPr defTabSz="889000">
              <a:lnSpc>
                <a:spcPct val="90000"/>
              </a:lnSpc>
              <a:spcBef>
                <a:spcPct val="0"/>
              </a:spcBef>
              <a:spcAft>
                <a:spcPct val="35000"/>
              </a:spcAft>
            </a:pPr>
            <a:r>
              <a:rPr lang="nl-NL" sz="2000" b="0" i="0" kern="1200" dirty="0">
                <a:latin typeface="RO Sans"/>
              </a:rPr>
              <a:t>Vaak wel gedeeltelijk voor dierenparken van belang denk hierbij bijvoorbeeld aan het verwerken van dierlijk afval .</a:t>
            </a:r>
          </a:p>
          <a:p>
            <a:pPr defTabSz="889000">
              <a:lnSpc>
                <a:spcPct val="90000"/>
              </a:lnSpc>
              <a:spcBef>
                <a:spcPct val="0"/>
              </a:spcBef>
              <a:spcAft>
                <a:spcPct val="35000"/>
              </a:spcAft>
            </a:pPr>
            <a:endParaRPr lang="en-US" sz="2000" kern="1200" dirty="0">
              <a:latin typeface="RO Sans"/>
            </a:endParaRPr>
          </a:p>
          <a:p>
            <a:pPr marL="0" lvl="0" indent="0" defTabSz="889000">
              <a:lnSpc>
                <a:spcPct val="90000"/>
              </a:lnSpc>
              <a:spcBef>
                <a:spcPct val="0"/>
              </a:spcBef>
              <a:spcAft>
                <a:spcPct val="35000"/>
              </a:spcAft>
              <a:buNone/>
            </a:pPr>
            <a:endParaRPr lang="en-US" sz="2000" kern="1200" dirty="0">
              <a:latin typeface="RO Sans"/>
            </a:endParaRPr>
          </a:p>
        </p:txBody>
      </p:sp>
      <p:pic>
        <p:nvPicPr>
          <p:cNvPr id="9" name="Afbeelding 8" descr="Afbeelding met tekst, Lettertype, Graphics, grafische vormgeving&#10;&#10;Automatisch gegenereerde beschrijving">
            <a:extLst>
              <a:ext uri="{FF2B5EF4-FFF2-40B4-BE49-F238E27FC236}">
                <a16:creationId xmlns:a16="http://schemas.microsoft.com/office/drawing/2014/main" id="{D931515D-103C-31E2-4D23-684E51DE85F1}"/>
              </a:ext>
            </a:extLst>
          </p:cNvPr>
          <p:cNvPicPr>
            <a:picLocks noChangeAspect="1"/>
          </p:cNvPicPr>
          <p:nvPr/>
        </p:nvPicPr>
        <p:blipFill>
          <a:blip r:embed="rId2"/>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3716180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262C1-F787-E65F-C9E1-8CB8E86FB6A6}"/>
            </a:ext>
          </a:extLst>
        </p:cNvPr>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CBF47356-6552-516E-0836-FCE6186CB0F6}"/>
              </a:ext>
            </a:extLst>
          </p:cNvPr>
          <p:cNvSpPr>
            <a:spLocks noGrp="1"/>
          </p:cNvSpPr>
          <p:nvPr>
            <p:ph type="ftr" sz="quarter" idx="11"/>
          </p:nvPr>
        </p:nvSpPr>
        <p:spPr/>
        <p:txBody>
          <a:bodyPr/>
          <a:lstStyle/>
          <a:p>
            <a:pPr rtl="0"/>
            <a:r>
              <a:rPr lang="nl-NL" spc="200" noProof="0"/>
              <a:t>©ZooCo Zoo COnsultancy - 2024 -</a:t>
            </a:r>
          </a:p>
        </p:txBody>
      </p:sp>
      <p:grpSp>
        <p:nvGrpSpPr>
          <p:cNvPr id="5" name="Groep 4">
            <a:extLst>
              <a:ext uri="{FF2B5EF4-FFF2-40B4-BE49-F238E27FC236}">
                <a16:creationId xmlns:a16="http://schemas.microsoft.com/office/drawing/2014/main" id="{1FA2A82C-CC62-38BE-A90E-7C93616219D0}"/>
              </a:ext>
            </a:extLst>
          </p:cNvPr>
          <p:cNvGrpSpPr/>
          <p:nvPr/>
        </p:nvGrpSpPr>
        <p:grpSpPr>
          <a:xfrm>
            <a:off x="874727" y="320675"/>
            <a:ext cx="2779067" cy="1667440"/>
            <a:chOff x="7077639" y="975"/>
            <a:chExt cx="2779067" cy="1667440"/>
          </a:xfrm>
        </p:grpSpPr>
        <p:sp>
          <p:nvSpPr>
            <p:cNvPr id="6" name="Rechthoek 5">
              <a:extLst>
                <a:ext uri="{FF2B5EF4-FFF2-40B4-BE49-F238E27FC236}">
                  <a16:creationId xmlns:a16="http://schemas.microsoft.com/office/drawing/2014/main" id="{FDA4AC73-91BA-9519-69E2-7687AC3F03F7}"/>
                </a:ext>
              </a:extLst>
            </p:cNvPr>
            <p:cNvSpPr/>
            <p:nvPr/>
          </p:nvSpPr>
          <p:spPr>
            <a:xfrm>
              <a:off x="7077639" y="975"/>
              <a:ext cx="2779067" cy="1667440"/>
            </a:xfrm>
            <a:prstGeom prst="rect">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a:lstStyle/>
            <a:p>
              <a:endParaRPr lang="nl-NL"/>
            </a:p>
          </p:txBody>
        </p:sp>
        <p:sp>
          <p:nvSpPr>
            <p:cNvPr id="7" name="Tekstvak 6">
              <a:extLst>
                <a:ext uri="{FF2B5EF4-FFF2-40B4-BE49-F238E27FC236}">
                  <a16:creationId xmlns:a16="http://schemas.microsoft.com/office/drawing/2014/main" id="{77720BB4-29D1-5740-5E34-76BDB5BDBCA2}"/>
                </a:ext>
              </a:extLst>
            </p:cNvPr>
            <p:cNvSpPr txBox="1"/>
            <p:nvPr/>
          </p:nvSpPr>
          <p:spPr>
            <a:xfrm>
              <a:off x="7077639" y="975"/>
              <a:ext cx="2779067" cy="16674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b="0" i="0" kern="1200" dirty="0"/>
                <a:t>Europese verordening van dierlijke bijproducten</a:t>
              </a:r>
              <a:endParaRPr lang="en-US" sz="2000" kern="1200" dirty="0"/>
            </a:p>
          </p:txBody>
        </p:sp>
      </p:grpSp>
      <p:sp>
        <p:nvSpPr>
          <p:cNvPr id="9" name="Tekstvak 8">
            <a:extLst>
              <a:ext uri="{FF2B5EF4-FFF2-40B4-BE49-F238E27FC236}">
                <a16:creationId xmlns:a16="http://schemas.microsoft.com/office/drawing/2014/main" id="{57B68849-8919-1CBE-0944-51F9EC9D73FE}"/>
              </a:ext>
            </a:extLst>
          </p:cNvPr>
          <p:cNvSpPr txBox="1"/>
          <p:nvPr/>
        </p:nvSpPr>
        <p:spPr>
          <a:xfrm>
            <a:off x="3990222" y="5031347"/>
            <a:ext cx="7413897" cy="840230"/>
          </a:xfrm>
          <a:prstGeom prst="rect">
            <a:avLst/>
          </a:prstGeom>
          <a:noFill/>
        </p:spPr>
        <p:txBody>
          <a:bodyPr wrap="square">
            <a:spAutoFit/>
          </a:bodyPr>
          <a:lstStyle/>
          <a:p>
            <a:pPr defTabSz="889000">
              <a:lnSpc>
                <a:spcPct val="90000"/>
              </a:lnSpc>
              <a:spcBef>
                <a:spcPct val="0"/>
              </a:spcBef>
              <a:spcAft>
                <a:spcPct val="35000"/>
              </a:spcAft>
            </a:pPr>
            <a:r>
              <a:rPr lang="nl-NL" sz="1800" b="0" i="1" kern="1200" dirty="0"/>
              <a:t>Kan wel gedeeltelijk voor dierenparken van belang </a:t>
            </a:r>
            <a:br>
              <a:rPr lang="nl-NL" sz="1800" b="0" i="1" kern="1200" dirty="0"/>
            </a:br>
            <a:r>
              <a:rPr lang="nl-NL" sz="1800" b="0" i="1" kern="1200" dirty="0"/>
              <a:t>zijn denk hierbij bijvoorbeeld aan het verwerken </a:t>
            </a:r>
            <a:br>
              <a:rPr lang="nl-NL" sz="1800" b="0" i="1" kern="1200" dirty="0"/>
            </a:br>
            <a:r>
              <a:rPr lang="nl-NL" sz="1800" b="0" i="1" kern="1200" dirty="0"/>
              <a:t>van dierlijk afval .</a:t>
            </a:r>
          </a:p>
        </p:txBody>
      </p:sp>
      <p:graphicFrame>
        <p:nvGraphicFramePr>
          <p:cNvPr id="11" name="Tekstvak 3">
            <a:extLst>
              <a:ext uri="{FF2B5EF4-FFF2-40B4-BE49-F238E27FC236}">
                <a16:creationId xmlns:a16="http://schemas.microsoft.com/office/drawing/2014/main" id="{74928C4D-ED76-0B8D-706C-8CE1F32EE446}"/>
              </a:ext>
            </a:extLst>
          </p:cNvPr>
          <p:cNvGraphicFramePr/>
          <p:nvPr>
            <p:extLst>
              <p:ext uri="{D42A27DB-BD31-4B8C-83A1-F6EECF244321}">
                <p14:modId xmlns:p14="http://schemas.microsoft.com/office/powerpoint/2010/main" val="4235923196"/>
              </p:ext>
            </p:extLst>
          </p:nvPr>
        </p:nvGraphicFramePr>
        <p:xfrm>
          <a:off x="3990223" y="294506"/>
          <a:ext cx="7413898" cy="45243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Afbeelding 2" descr="Afbeelding met tekst, Lettertype, Graphics, grafische vormgeving&#10;&#10;Automatisch gegenereerde beschrijving">
            <a:extLst>
              <a:ext uri="{FF2B5EF4-FFF2-40B4-BE49-F238E27FC236}">
                <a16:creationId xmlns:a16="http://schemas.microsoft.com/office/drawing/2014/main" id="{371A00DA-E7CA-30B8-8C86-7E2D0F891797}"/>
              </a:ext>
            </a:extLst>
          </p:cNvPr>
          <p:cNvPicPr>
            <a:picLocks noChangeAspect="1"/>
          </p:cNvPicPr>
          <p:nvPr/>
        </p:nvPicPr>
        <p:blipFill>
          <a:blip r:embed="rId7"/>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1735536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C892E-A9CD-F8B5-36D1-78C799154B86}"/>
            </a:ext>
          </a:extLst>
        </p:cNvPr>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F8B75EA-1F54-EF69-D01D-E65C1A84DACD}"/>
              </a:ext>
            </a:extLst>
          </p:cNvPr>
          <p:cNvSpPr>
            <a:spLocks noGrp="1"/>
          </p:cNvSpPr>
          <p:nvPr>
            <p:ph type="ftr" sz="quarter" idx="11"/>
          </p:nvPr>
        </p:nvSpPr>
        <p:spPr/>
        <p:txBody>
          <a:bodyPr/>
          <a:lstStyle/>
          <a:p>
            <a:pPr rtl="0"/>
            <a:r>
              <a:rPr lang="nl-NL" spc="200" noProof="0"/>
              <a:t>©ZooCo Zoo COnsultancy - 2024 -</a:t>
            </a:r>
          </a:p>
        </p:txBody>
      </p:sp>
      <p:grpSp>
        <p:nvGrpSpPr>
          <p:cNvPr id="3" name="Groep 2">
            <a:extLst>
              <a:ext uri="{FF2B5EF4-FFF2-40B4-BE49-F238E27FC236}">
                <a16:creationId xmlns:a16="http://schemas.microsoft.com/office/drawing/2014/main" id="{988AE76B-4384-DD98-1DF2-2A9B0CFBCA6D}"/>
              </a:ext>
            </a:extLst>
          </p:cNvPr>
          <p:cNvGrpSpPr/>
          <p:nvPr/>
        </p:nvGrpSpPr>
        <p:grpSpPr>
          <a:xfrm>
            <a:off x="813607" y="3112865"/>
            <a:ext cx="2779067" cy="1667440"/>
            <a:chOff x="963691" y="1946322"/>
            <a:chExt cx="2779067" cy="1667440"/>
          </a:xfrm>
        </p:grpSpPr>
        <p:sp>
          <p:nvSpPr>
            <p:cNvPr id="7" name="Rechthoek 6">
              <a:extLst>
                <a:ext uri="{FF2B5EF4-FFF2-40B4-BE49-F238E27FC236}">
                  <a16:creationId xmlns:a16="http://schemas.microsoft.com/office/drawing/2014/main" id="{BCC8A2CD-6429-7E1B-4795-12A11F964D82}"/>
                </a:ext>
              </a:extLst>
            </p:cNvPr>
            <p:cNvSpPr/>
            <p:nvPr/>
          </p:nvSpPr>
          <p:spPr>
            <a:xfrm>
              <a:off x="963691" y="1946322"/>
              <a:ext cx="2779067" cy="1667440"/>
            </a:xfrm>
            <a:prstGeom prst="rect">
              <a:avLst/>
            </a:pr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a:lstStyle/>
            <a:p>
              <a:endParaRPr lang="nl-NL"/>
            </a:p>
          </p:txBody>
        </p:sp>
        <p:sp>
          <p:nvSpPr>
            <p:cNvPr id="8" name="Tekstvak 7">
              <a:extLst>
                <a:ext uri="{FF2B5EF4-FFF2-40B4-BE49-F238E27FC236}">
                  <a16:creationId xmlns:a16="http://schemas.microsoft.com/office/drawing/2014/main" id="{6DCFF9C3-0B47-DD3C-9762-623A5742E6D9}"/>
                </a:ext>
              </a:extLst>
            </p:cNvPr>
            <p:cNvSpPr txBox="1"/>
            <p:nvPr/>
          </p:nvSpPr>
          <p:spPr>
            <a:xfrm>
              <a:off x="963691" y="1946322"/>
              <a:ext cx="2779067" cy="16674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b="0" i="0" kern="1200" dirty="0"/>
                <a:t>Besluit en Regeling handhaving en overige zaken Wet dieren</a:t>
              </a:r>
              <a:endParaRPr lang="en-US" sz="2000" kern="1200" dirty="0"/>
            </a:p>
          </p:txBody>
        </p:sp>
      </p:grpSp>
      <p:grpSp>
        <p:nvGrpSpPr>
          <p:cNvPr id="4" name="Groep 3">
            <a:extLst>
              <a:ext uri="{FF2B5EF4-FFF2-40B4-BE49-F238E27FC236}">
                <a16:creationId xmlns:a16="http://schemas.microsoft.com/office/drawing/2014/main" id="{57C23611-EF6C-4B7B-DCD1-6D38C415FB0E}"/>
              </a:ext>
            </a:extLst>
          </p:cNvPr>
          <p:cNvGrpSpPr/>
          <p:nvPr/>
        </p:nvGrpSpPr>
        <p:grpSpPr>
          <a:xfrm>
            <a:off x="813608" y="490435"/>
            <a:ext cx="2779067" cy="1667440"/>
            <a:chOff x="4020665" y="1946322"/>
            <a:chExt cx="2779067" cy="1667440"/>
          </a:xfrm>
        </p:grpSpPr>
        <p:sp>
          <p:nvSpPr>
            <p:cNvPr id="5" name="Rechthoek 4">
              <a:extLst>
                <a:ext uri="{FF2B5EF4-FFF2-40B4-BE49-F238E27FC236}">
                  <a16:creationId xmlns:a16="http://schemas.microsoft.com/office/drawing/2014/main" id="{85C8609D-5583-F205-CC6A-F1142B04A792}"/>
                </a:ext>
              </a:extLst>
            </p:cNvPr>
            <p:cNvSpPr/>
            <p:nvPr/>
          </p:nvSpPr>
          <p:spPr>
            <a:xfrm>
              <a:off x="4020665" y="1946322"/>
              <a:ext cx="2779067" cy="1667440"/>
            </a:xfrm>
            <a:prstGeom prst="rect">
              <a:avLst/>
            </a:prstGeom>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a:lstStyle/>
            <a:p>
              <a:endParaRPr lang="nl-NL"/>
            </a:p>
          </p:txBody>
        </p:sp>
        <p:sp>
          <p:nvSpPr>
            <p:cNvPr id="6" name="Tekstvak 5">
              <a:extLst>
                <a:ext uri="{FF2B5EF4-FFF2-40B4-BE49-F238E27FC236}">
                  <a16:creationId xmlns:a16="http://schemas.microsoft.com/office/drawing/2014/main" id="{BE2F0946-0914-E8F6-677C-BDD2764A26BE}"/>
                </a:ext>
              </a:extLst>
            </p:cNvPr>
            <p:cNvSpPr txBox="1"/>
            <p:nvPr/>
          </p:nvSpPr>
          <p:spPr>
            <a:xfrm>
              <a:off x="4020665" y="1946322"/>
              <a:ext cx="2779067" cy="16674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b="1" i="0" kern="1200"/>
                <a:t>Besluit en Regeling houders van dieren</a:t>
              </a:r>
              <a:endParaRPr lang="en-US" sz="2000" kern="1200"/>
            </a:p>
          </p:txBody>
        </p:sp>
      </p:grpSp>
      <p:sp>
        <p:nvSpPr>
          <p:cNvPr id="10" name="Tekstvak 9">
            <a:extLst>
              <a:ext uri="{FF2B5EF4-FFF2-40B4-BE49-F238E27FC236}">
                <a16:creationId xmlns:a16="http://schemas.microsoft.com/office/drawing/2014/main" id="{341E9D3E-4E2F-D3CE-BA74-D37F860D3D3E}"/>
              </a:ext>
            </a:extLst>
          </p:cNvPr>
          <p:cNvSpPr txBox="1"/>
          <p:nvPr/>
        </p:nvSpPr>
        <p:spPr>
          <a:xfrm>
            <a:off x="4149488" y="585491"/>
            <a:ext cx="6107502" cy="1477328"/>
          </a:xfrm>
          <a:prstGeom prst="rect">
            <a:avLst/>
          </a:prstGeom>
          <a:noFill/>
        </p:spPr>
        <p:txBody>
          <a:bodyPr wrap="square">
            <a:spAutoFit/>
          </a:bodyPr>
          <a:lstStyle/>
          <a:p>
            <a:pPr>
              <a:spcAft>
                <a:spcPts val="600"/>
              </a:spcAft>
            </a:pPr>
            <a:r>
              <a:rPr lang="nl-NL" sz="1800" b="1" u="sng" dirty="0">
                <a:latin typeface="RO Sans"/>
              </a:rPr>
              <a:t>Het Besluit houders van dieren </a:t>
            </a:r>
            <a:r>
              <a:rPr lang="nl-NL" sz="1800" dirty="0">
                <a:latin typeface="RO Sans"/>
              </a:rPr>
              <a:t>stelt bijvoorbeeld eisen aan de verzorging, huisvesting, de registratie en conservatie. </a:t>
            </a:r>
            <a:br>
              <a:rPr lang="nl-NL" sz="1800" dirty="0">
                <a:latin typeface="RO Sans"/>
              </a:rPr>
            </a:br>
            <a:br>
              <a:rPr lang="nl-NL" sz="1800" dirty="0">
                <a:latin typeface="RO Sans"/>
              </a:rPr>
            </a:br>
            <a:r>
              <a:rPr lang="nl-NL" sz="1800" dirty="0">
                <a:latin typeface="RO Sans"/>
              </a:rPr>
              <a:t>Daarnaast houdt u zich aan de regels voor het informeren van het publiek (</a:t>
            </a:r>
            <a:r>
              <a:rPr lang="nl-NL" sz="1800" b="1" dirty="0">
                <a:latin typeface="RO Sans"/>
              </a:rPr>
              <a:t>Educatie</a:t>
            </a:r>
            <a:r>
              <a:rPr lang="nl-NL" sz="1800" dirty="0">
                <a:latin typeface="RO Sans"/>
              </a:rPr>
              <a:t>)</a:t>
            </a:r>
          </a:p>
        </p:txBody>
      </p:sp>
      <p:sp>
        <p:nvSpPr>
          <p:cNvPr id="11" name="Tekstvak 10">
            <a:extLst>
              <a:ext uri="{FF2B5EF4-FFF2-40B4-BE49-F238E27FC236}">
                <a16:creationId xmlns:a16="http://schemas.microsoft.com/office/drawing/2014/main" id="{F50D7829-F968-429C-18B7-E4CB6F242D81}"/>
              </a:ext>
            </a:extLst>
          </p:cNvPr>
          <p:cNvSpPr txBox="1"/>
          <p:nvPr/>
        </p:nvSpPr>
        <p:spPr>
          <a:xfrm>
            <a:off x="4149488" y="3049770"/>
            <a:ext cx="6107502" cy="369332"/>
          </a:xfrm>
          <a:prstGeom prst="rect">
            <a:avLst/>
          </a:prstGeom>
          <a:noFill/>
        </p:spPr>
        <p:txBody>
          <a:bodyPr wrap="square">
            <a:spAutoFit/>
          </a:bodyPr>
          <a:lstStyle/>
          <a:p>
            <a:pPr>
              <a:spcAft>
                <a:spcPts val="600"/>
              </a:spcAft>
            </a:pPr>
            <a:r>
              <a:rPr lang="nl-NL" sz="1800" b="1" u="sng" dirty="0">
                <a:latin typeface="RO Sans"/>
              </a:rPr>
              <a:t>Is meer een kapstok wetgeving </a:t>
            </a:r>
            <a:endParaRPr lang="nl-NL" sz="1800" dirty="0">
              <a:latin typeface="RO Sans"/>
            </a:endParaRPr>
          </a:p>
        </p:txBody>
      </p:sp>
      <p:pic>
        <p:nvPicPr>
          <p:cNvPr id="9" name="Afbeelding 8" descr="Afbeelding met tekst, Lettertype, Graphics, grafische vormgeving&#10;&#10;Automatisch gegenereerde beschrijving">
            <a:extLst>
              <a:ext uri="{FF2B5EF4-FFF2-40B4-BE49-F238E27FC236}">
                <a16:creationId xmlns:a16="http://schemas.microsoft.com/office/drawing/2014/main" id="{36CC1CE7-92A9-BAC1-C8D5-F34F3F27CB43}"/>
              </a:ext>
            </a:extLst>
          </p:cNvPr>
          <p:cNvPicPr>
            <a:picLocks noChangeAspect="1"/>
          </p:cNvPicPr>
          <p:nvPr/>
        </p:nvPicPr>
        <p:blipFill>
          <a:blip r:embed="rId2"/>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3833272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D11BD-A575-1394-BB4B-5F3CA95AF221}"/>
            </a:ext>
          </a:extLst>
        </p:cNvPr>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5C6931E9-6068-5CBE-B4F6-DEF61411B11B}"/>
              </a:ext>
            </a:extLst>
          </p:cNvPr>
          <p:cNvSpPr>
            <a:spLocks noGrp="1"/>
          </p:cNvSpPr>
          <p:nvPr>
            <p:ph type="ftr" sz="quarter" idx="11"/>
          </p:nvPr>
        </p:nvSpPr>
        <p:spPr/>
        <p:txBody>
          <a:bodyPr/>
          <a:lstStyle/>
          <a:p>
            <a:pPr rtl="0"/>
            <a:r>
              <a:rPr lang="nl-NL" spc="200" noProof="0"/>
              <a:t>©ZooCo Zoo COnsultancy - 2024 -</a:t>
            </a:r>
          </a:p>
        </p:txBody>
      </p:sp>
      <p:sp>
        <p:nvSpPr>
          <p:cNvPr id="6" name="Tekstvak 5">
            <a:extLst>
              <a:ext uri="{FF2B5EF4-FFF2-40B4-BE49-F238E27FC236}">
                <a16:creationId xmlns:a16="http://schemas.microsoft.com/office/drawing/2014/main" id="{B910BA28-1EBB-E932-074E-F7464F9C4F3C}"/>
              </a:ext>
            </a:extLst>
          </p:cNvPr>
          <p:cNvSpPr txBox="1"/>
          <p:nvPr/>
        </p:nvSpPr>
        <p:spPr>
          <a:xfrm>
            <a:off x="793629" y="432818"/>
            <a:ext cx="8712679" cy="4339650"/>
          </a:xfrm>
          <a:prstGeom prst="rect">
            <a:avLst/>
          </a:prstGeom>
          <a:noFill/>
        </p:spPr>
        <p:txBody>
          <a:bodyPr wrap="square">
            <a:spAutoFit/>
          </a:bodyPr>
          <a:lstStyle/>
          <a:p>
            <a:r>
              <a:rPr lang="nl-NL" sz="2400" dirty="0">
                <a:solidFill>
                  <a:schemeClr val="tx1">
                    <a:lumMod val="95000"/>
                  </a:schemeClr>
                </a:solidFill>
                <a:latin typeface="RO Sans"/>
              </a:rPr>
              <a:t>In de </a:t>
            </a:r>
            <a:r>
              <a:rPr lang="nl-NL" sz="3200" b="1" dirty="0">
                <a:solidFill>
                  <a:schemeClr val="tx1">
                    <a:lumMod val="95000"/>
                  </a:schemeClr>
                </a:solidFill>
                <a:latin typeface="RO Sans"/>
              </a:rPr>
              <a:t>wet Dieren </a:t>
            </a:r>
            <a:r>
              <a:rPr lang="nl-NL" sz="2400" dirty="0">
                <a:solidFill>
                  <a:schemeClr val="tx1">
                    <a:lumMod val="95000"/>
                  </a:schemeClr>
                </a:solidFill>
                <a:latin typeface="RO Sans"/>
              </a:rPr>
              <a:t>staan regels </a:t>
            </a:r>
            <a:r>
              <a:rPr lang="nl-NL" sz="2400" i="1" u="sng" dirty="0">
                <a:solidFill>
                  <a:schemeClr val="tx1">
                    <a:lumMod val="95000"/>
                  </a:schemeClr>
                </a:solidFill>
                <a:latin typeface="RO Sans"/>
              </a:rPr>
              <a:t>die het welzijn en de gezondheid van dieren beschermen. </a:t>
            </a:r>
            <a:br>
              <a:rPr lang="nl-NL" sz="2400" i="1" u="sng" dirty="0">
                <a:solidFill>
                  <a:schemeClr val="tx1">
                    <a:lumMod val="95000"/>
                  </a:schemeClr>
                </a:solidFill>
                <a:latin typeface="RO Sans"/>
              </a:rPr>
            </a:br>
            <a:br>
              <a:rPr lang="nl-NL" sz="2400" i="1" u="sng" dirty="0">
                <a:solidFill>
                  <a:schemeClr val="tx1">
                    <a:lumMod val="95000"/>
                  </a:schemeClr>
                </a:solidFill>
                <a:latin typeface="RO Sans"/>
              </a:rPr>
            </a:br>
            <a:r>
              <a:rPr lang="nl-NL" sz="2400" b="0" i="0" dirty="0">
                <a:solidFill>
                  <a:schemeClr val="tx1">
                    <a:lumMod val="95000"/>
                  </a:schemeClr>
                </a:solidFill>
                <a:effectLst/>
                <a:latin typeface="RO Sans"/>
              </a:rPr>
              <a:t>De Wet dieren kijkt naar het dier als een wezen met gevoel en een eigen waarde. In de Wet dieren staan verschillende regels die het welzijn en de gezondheid van dieren beschermen. </a:t>
            </a:r>
            <a:br>
              <a:rPr lang="nl-NL" sz="2400" b="0" i="0" dirty="0">
                <a:solidFill>
                  <a:schemeClr val="tx1">
                    <a:lumMod val="95000"/>
                  </a:schemeClr>
                </a:solidFill>
                <a:effectLst/>
                <a:latin typeface="RO Sans"/>
              </a:rPr>
            </a:br>
            <a:r>
              <a:rPr lang="nl-NL" sz="2400" b="0" i="1" dirty="0">
                <a:solidFill>
                  <a:schemeClr val="tx1">
                    <a:lumMod val="95000"/>
                  </a:schemeClr>
                </a:solidFill>
                <a:effectLst/>
                <a:latin typeface="RO Sans"/>
              </a:rPr>
              <a:t>Bijvoorbeeld Regels voor huisvesting en verzorging van dieren. Ook zijn er eisen voor het scheiden van dieren</a:t>
            </a:r>
            <a:br>
              <a:rPr lang="nl-NL" sz="2400" b="0" i="0" dirty="0">
                <a:solidFill>
                  <a:schemeClr val="tx1">
                    <a:lumMod val="95000"/>
                  </a:schemeClr>
                </a:solidFill>
                <a:effectLst/>
                <a:latin typeface="RO Sans"/>
              </a:rPr>
            </a:br>
            <a:endParaRPr lang="nl-NL" sz="2400" b="0" i="0" dirty="0">
              <a:solidFill>
                <a:schemeClr val="tx1">
                  <a:lumMod val="95000"/>
                </a:schemeClr>
              </a:solidFill>
              <a:effectLst/>
              <a:latin typeface="RO Sans"/>
            </a:endParaRPr>
          </a:p>
          <a:p>
            <a:r>
              <a:rPr lang="nl-NL" i="1" dirty="0">
                <a:solidFill>
                  <a:schemeClr val="tx1">
                    <a:lumMod val="95000"/>
                  </a:schemeClr>
                </a:solidFill>
                <a:latin typeface="RO Sans"/>
              </a:rPr>
              <a:t>Dit betekent bijvoorbeeld dat u op tijd met een dier naar de dierenarts gaat. En dat u altijd zorgt voor vers drinkwater en problemen zoals hittestress voorkomt. Deze regels zijn er niet alleen voor huisdieren, maar ook voor productiedieren.</a:t>
            </a:r>
          </a:p>
        </p:txBody>
      </p:sp>
      <p:pic>
        <p:nvPicPr>
          <p:cNvPr id="3" name="Afbeelding 2" descr="Afbeelding met tekst, Lettertype, Graphics, grafische vormgeving&#10;&#10;Automatisch gegenereerde beschrijving">
            <a:extLst>
              <a:ext uri="{FF2B5EF4-FFF2-40B4-BE49-F238E27FC236}">
                <a16:creationId xmlns:a16="http://schemas.microsoft.com/office/drawing/2014/main" id="{1B4AA7C7-2BB7-33DC-70FE-B69AF4B8F220}"/>
              </a:ext>
            </a:extLst>
          </p:cNvPr>
          <p:cNvPicPr>
            <a:picLocks noChangeAspect="1"/>
          </p:cNvPicPr>
          <p:nvPr/>
        </p:nvPicPr>
        <p:blipFill>
          <a:blip r:embed="rId2"/>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261243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28A31-30F2-76A6-F7A2-CFC56F89A3FF}"/>
            </a:ext>
          </a:extLst>
        </p:cNvPr>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AA50AAB9-E26F-321A-6896-133C50668257}"/>
              </a:ext>
            </a:extLst>
          </p:cNvPr>
          <p:cNvSpPr>
            <a:spLocks noGrp="1"/>
          </p:cNvSpPr>
          <p:nvPr>
            <p:ph type="ftr" sz="quarter" idx="11"/>
          </p:nvPr>
        </p:nvSpPr>
        <p:spPr/>
        <p:txBody>
          <a:bodyPr/>
          <a:lstStyle/>
          <a:p>
            <a:pPr rtl="0"/>
            <a:r>
              <a:rPr lang="nl-NL" spc="200" noProof="0"/>
              <a:t>©ZooCo Zoo COnsultancy - 2024 -</a:t>
            </a:r>
          </a:p>
        </p:txBody>
      </p:sp>
      <p:sp>
        <p:nvSpPr>
          <p:cNvPr id="3" name="Tekstvak 2">
            <a:extLst>
              <a:ext uri="{FF2B5EF4-FFF2-40B4-BE49-F238E27FC236}">
                <a16:creationId xmlns:a16="http://schemas.microsoft.com/office/drawing/2014/main" id="{DE4BCE55-1762-6EF2-047D-83882BA5CEDC}"/>
              </a:ext>
            </a:extLst>
          </p:cNvPr>
          <p:cNvSpPr txBox="1"/>
          <p:nvPr/>
        </p:nvSpPr>
        <p:spPr>
          <a:xfrm>
            <a:off x="684212" y="644142"/>
            <a:ext cx="9066362" cy="4508927"/>
          </a:xfrm>
          <a:prstGeom prst="rect">
            <a:avLst/>
          </a:prstGeom>
          <a:noFill/>
        </p:spPr>
        <p:txBody>
          <a:bodyPr wrap="square">
            <a:spAutoFit/>
          </a:bodyPr>
          <a:lstStyle/>
          <a:p>
            <a:pPr>
              <a:spcAft>
                <a:spcPts val="600"/>
              </a:spcAft>
            </a:pPr>
            <a:r>
              <a:rPr lang="nl-NL" sz="2400" dirty="0">
                <a:latin typeface="RO Sans"/>
              </a:rPr>
              <a:t>In </a:t>
            </a:r>
            <a:r>
              <a:rPr lang="nl-NL" sz="3200" b="1" dirty="0">
                <a:latin typeface="RO Sans"/>
              </a:rPr>
              <a:t>het Besluit houders van dieren </a:t>
            </a:r>
            <a:endParaRPr lang="nl-NL" sz="2400" b="1" dirty="0">
              <a:latin typeface="RO Sans"/>
            </a:endParaRPr>
          </a:p>
          <a:p>
            <a:pPr marL="342900" indent="-342900">
              <a:spcAft>
                <a:spcPts val="600"/>
              </a:spcAft>
              <a:buFont typeface="Arial" panose="020B0604020202020204" pitchFamily="34" charset="0"/>
              <a:buChar char="•"/>
            </a:pPr>
            <a:r>
              <a:rPr lang="nl-NL" sz="2400" i="1" u="sng" dirty="0">
                <a:latin typeface="RO Sans"/>
              </a:rPr>
              <a:t>staan </a:t>
            </a:r>
            <a:r>
              <a:rPr lang="nl-NL" sz="2400" b="1" i="1" u="sng" dirty="0">
                <a:latin typeface="RO Sans"/>
              </a:rPr>
              <a:t>algemene</a:t>
            </a:r>
            <a:r>
              <a:rPr lang="nl-NL" sz="2400" i="1" u="sng" dirty="0">
                <a:latin typeface="RO Sans"/>
              </a:rPr>
              <a:t> regels over hoe u dieren moet houden en verzorgen.</a:t>
            </a:r>
            <a:r>
              <a:rPr lang="nl-NL" sz="2400" dirty="0">
                <a:latin typeface="RO Sans"/>
              </a:rPr>
              <a:t> Deze algemene regels gelden voor </a:t>
            </a:r>
            <a:r>
              <a:rPr lang="nl-NL" sz="2400" b="1" i="1" u="sng" dirty="0">
                <a:latin typeface="RO Sans"/>
              </a:rPr>
              <a:t>alle</a:t>
            </a:r>
            <a:r>
              <a:rPr lang="nl-NL" sz="2400" dirty="0">
                <a:latin typeface="RO Sans"/>
              </a:rPr>
              <a:t> dieren. </a:t>
            </a:r>
          </a:p>
          <a:p>
            <a:pPr marL="342900" indent="-342900">
              <a:spcAft>
                <a:spcPts val="600"/>
              </a:spcAft>
              <a:buFont typeface="Arial" panose="020B0604020202020204" pitchFamily="34" charset="0"/>
              <a:buChar char="•"/>
            </a:pPr>
            <a:r>
              <a:rPr lang="nl-NL" sz="2400" dirty="0">
                <a:latin typeface="RO Sans"/>
              </a:rPr>
              <a:t>Daarnaast zijn er ook specifieke regels voor productiedieren. </a:t>
            </a:r>
          </a:p>
          <a:p>
            <a:pPr marL="342900" indent="-342900">
              <a:spcAft>
                <a:spcPts val="600"/>
              </a:spcAft>
              <a:buFont typeface="Arial" panose="020B0604020202020204" pitchFamily="34" charset="0"/>
              <a:buChar char="•"/>
            </a:pPr>
            <a:r>
              <a:rPr lang="nl-NL" sz="2400" dirty="0">
                <a:latin typeface="RO Sans"/>
              </a:rPr>
              <a:t>Ook staan in het besluit regels voor de bedrijfsmatige opvang, verkoop en fokken van huisdieren. </a:t>
            </a:r>
            <a:br>
              <a:rPr lang="nl-NL" sz="2400" dirty="0">
                <a:latin typeface="RO Sans"/>
              </a:rPr>
            </a:br>
            <a:br>
              <a:rPr lang="nl-NL" sz="2400" dirty="0">
                <a:latin typeface="RO Sans"/>
              </a:rPr>
            </a:br>
            <a:r>
              <a:rPr lang="nl-NL" sz="2400" dirty="0">
                <a:latin typeface="RO Sans"/>
              </a:rPr>
              <a:t>Het </a:t>
            </a:r>
            <a:r>
              <a:rPr lang="nl-NL" sz="2400" b="1" dirty="0">
                <a:latin typeface="RO Sans"/>
              </a:rPr>
              <a:t>Besluit houders van dieren</a:t>
            </a:r>
            <a:r>
              <a:rPr lang="nl-NL" sz="2400" dirty="0">
                <a:latin typeface="RO Sans"/>
              </a:rPr>
              <a:t> regelt heel veel zaken die niet in de Wet Dieren staan. Zoals een verbod op dierenmishandeling. Ook staat in het besluit wat wel en niet mag als je een dier wilt (laten) slachten.</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FDEC31B6-E67F-CD39-73BA-FEB763833D26}"/>
              </a:ext>
            </a:extLst>
          </p:cNvPr>
          <p:cNvPicPr>
            <a:picLocks noChangeAspect="1"/>
          </p:cNvPicPr>
          <p:nvPr/>
        </p:nvPicPr>
        <p:blipFill>
          <a:blip r:embed="rId2"/>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4245620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45" name="Straight Connector 44">
            <a:extLst>
              <a:ext uri="{FF2B5EF4-FFF2-40B4-BE49-F238E27FC236}">
                <a16:creationId xmlns:a16="http://schemas.microsoft.com/office/drawing/2014/main" id="{FD6CD0A5-6C83-427D-AB05-3BE0E15A7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6B6653D5-62D5-45D6-B95A-38FB56233D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B17B25F5-9024-4196-BF35-911797D0B1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C3C23CF1-A0CB-42AA-A759-E1937CA848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12A51285-560A-444D-A414-2428698DB1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55" name="Rectangle 54">
            <a:extLst>
              <a:ext uri="{FF2B5EF4-FFF2-40B4-BE49-F238E27FC236}">
                <a16:creationId xmlns:a16="http://schemas.microsoft.com/office/drawing/2014/main" id="{1EB20B44-7036-4CA2-A2C8-090E3EF2B1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396E57B-70F2-48DC-97F8-5B9633B2DBBB}"/>
              </a:ext>
            </a:extLst>
          </p:cNvPr>
          <p:cNvSpPr>
            <a:spLocks noGrp="1"/>
          </p:cNvSpPr>
          <p:nvPr>
            <p:ph type="ctrTitle"/>
          </p:nvPr>
        </p:nvSpPr>
        <p:spPr>
          <a:xfrm>
            <a:off x="665641" y="4473679"/>
            <a:ext cx="9552558" cy="1233251"/>
          </a:xfrm>
        </p:spPr>
        <p:txBody>
          <a:bodyPr vert="horz" lIns="91440" tIns="45720" rIns="91440" bIns="45720" rtlCol="0" anchor="b">
            <a:normAutofit/>
          </a:bodyPr>
          <a:lstStyle/>
          <a:p>
            <a:pPr>
              <a:lnSpc>
                <a:spcPct val="90000"/>
              </a:lnSpc>
            </a:pPr>
            <a:r>
              <a:rPr lang="en-US" sz="2600" b="1"/>
              <a:t>1.</a:t>
            </a:r>
            <a:br>
              <a:rPr lang="en-US" sz="2600"/>
            </a:br>
            <a:r>
              <a:rPr lang="en-US" sz="2600"/>
              <a:t>“even voorstellen”</a:t>
            </a:r>
            <a:br>
              <a:rPr lang="en-US" sz="2600"/>
            </a:br>
            <a:endParaRPr lang="en-US" sz="2600"/>
          </a:p>
        </p:txBody>
      </p:sp>
      <p:grpSp>
        <p:nvGrpSpPr>
          <p:cNvPr id="57" name="Group 56">
            <a:extLst>
              <a:ext uri="{FF2B5EF4-FFF2-40B4-BE49-F238E27FC236}">
                <a16:creationId xmlns:a16="http://schemas.microsoft.com/office/drawing/2014/main" id="{7200E4EA-CDF9-486F-BB7F-78FDD147C1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58" name="Straight Connector 57">
              <a:extLst>
                <a:ext uri="{FF2B5EF4-FFF2-40B4-BE49-F238E27FC236}">
                  <a16:creationId xmlns:a16="http://schemas.microsoft.com/office/drawing/2014/main" id="{174D49C9-D395-4276-AFB2-378C4CD000B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C66B8E82-AC48-4BA5-BB7E-09659FD0AA7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27B4BA15-CAEA-4CC1-B31F-B6DC06C61A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472107E4-2149-468E-9673-52C44761D9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32A6BA7A-081B-423C-AB3B-4BE6C6BAC7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64" name="Snip Diagonal Corner Rectangle 12">
            <a:extLst>
              <a:ext uri="{FF2B5EF4-FFF2-40B4-BE49-F238E27FC236}">
                <a16:creationId xmlns:a16="http://schemas.microsoft.com/office/drawing/2014/main" id="{37A342F4-E625-4D46-A79F-C057C4C4E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251" y="690851"/>
            <a:ext cx="9615670" cy="3584587"/>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Tijdelijke aanduiding voor afbeelding 13" descr="Een zwerm vogels in het stof">
            <a:extLst>
              <a:ext uri="{FF2B5EF4-FFF2-40B4-BE49-F238E27FC236}">
                <a16:creationId xmlns:a16="http://schemas.microsoft.com/office/drawing/2014/main" id="{5BE1D7AB-8235-46A6-A6BA-E5899AA85515}"/>
              </a:ext>
            </a:extLst>
          </p:cNvPr>
          <p:cNvPicPr>
            <a:picLocks noGrp="1" noChangeAspect="1"/>
          </p:cNvPicPr>
          <p:nvPr>
            <p:ph type="pic" sz="quarter" idx="11"/>
          </p:nvPr>
        </p:nvPicPr>
        <p:blipFill rotWithShape="1">
          <a:blip r:embed="rId3"/>
          <a:srcRect l="20304" r="24464" b="-1"/>
          <a:stretch/>
        </p:blipFill>
        <p:spPr>
          <a:xfrm>
            <a:off x="834935" y="854087"/>
            <a:ext cx="2995100" cy="3280831"/>
          </a:xfrm>
          <a:custGeom>
            <a:avLst/>
            <a:gdLst/>
            <a:ahLst/>
            <a:cxnLst/>
            <a:rect l="l" t="t" r="r" b="b"/>
            <a:pathLst>
              <a:path w="2995100" h="3280831">
                <a:moveTo>
                  <a:pt x="402071" y="0"/>
                </a:moveTo>
                <a:lnTo>
                  <a:pt x="2995100" y="0"/>
                </a:lnTo>
                <a:lnTo>
                  <a:pt x="2995100" y="3280831"/>
                </a:lnTo>
                <a:lnTo>
                  <a:pt x="0" y="3280831"/>
                </a:lnTo>
                <a:lnTo>
                  <a:pt x="0" y="402071"/>
                </a:lnTo>
                <a:close/>
              </a:path>
            </a:pathLst>
          </a:custGeom>
        </p:spPr>
      </p:pic>
      <p:pic>
        <p:nvPicPr>
          <p:cNvPr id="15" name="Tijdelijke aanduiding voor afbeelding 14" descr="Een afbeelding van drie olifanten">
            <a:extLst>
              <a:ext uri="{FF2B5EF4-FFF2-40B4-BE49-F238E27FC236}">
                <a16:creationId xmlns:a16="http://schemas.microsoft.com/office/drawing/2014/main" id="{E84B3D0F-3DB2-4428-A683-C2C7CEEF407D}"/>
              </a:ext>
            </a:extLst>
          </p:cNvPr>
          <p:cNvPicPr>
            <a:picLocks noGrp="1" noChangeAspect="1"/>
          </p:cNvPicPr>
          <p:nvPr>
            <p:ph type="pic" sz="quarter" idx="12"/>
          </p:nvPr>
        </p:nvPicPr>
        <p:blipFill rotWithShape="1">
          <a:blip r:embed="rId4"/>
          <a:srcRect l="26695" r="21594" b="-3"/>
          <a:stretch/>
        </p:blipFill>
        <p:spPr>
          <a:xfrm>
            <a:off x="3977841" y="854087"/>
            <a:ext cx="3015949" cy="3280831"/>
          </a:xfrm>
          <a:prstGeom prst="rect">
            <a:avLst/>
          </a:prstGeom>
        </p:spPr>
      </p:pic>
      <p:pic>
        <p:nvPicPr>
          <p:cNvPr id="16" name="Tijdelijke aanduiding voor afbeelding 15" descr="Afbeelding met Menselijk gezicht, persoon, glimlach, person&#10;&#10;Automatisch gegenereerde beschrijving">
            <a:extLst>
              <a:ext uri="{FF2B5EF4-FFF2-40B4-BE49-F238E27FC236}">
                <a16:creationId xmlns:a16="http://schemas.microsoft.com/office/drawing/2014/main" id="{47D7CD50-3D0D-4E37-A729-30A7E650983B}"/>
              </a:ext>
            </a:extLst>
          </p:cNvPr>
          <p:cNvPicPr>
            <a:picLocks noGrp="1" noChangeAspect="1"/>
          </p:cNvPicPr>
          <p:nvPr>
            <p:ph type="pic" sz="quarter" idx="10"/>
          </p:nvPr>
        </p:nvPicPr>
        <p:blipFill rotWithShape="1">
          <a:blip r:embed="rId5"/>
          <a:srcRect l="15898" r="23400" b="2"/>
          <a:stretch/>
        </p:blipFill>
        <p:spPr>
          <a:xfrm>
            <a:off x="7141596" y="854087"/>
            <a:ext cx="2983642" cy="3280831"/>
          </a:xfrm>
          <a:custGeom>
            <a:avLst/>
            <a:gdLst/>
            <a:ahLst/>
            <a:cxnLst/>
            <a:rect l="l" t="t" r="r" b="b"/>
            <a:pathLst>
              <a:path w="2983642" h="3280831">
                <a:moveTo>
                  <a:pt x="0" y="0"/>
                </a:moveTo>
                <a:lnTo>
                  <a:pt x="2983642" y="0"/>
                </a:lnTo>
                <a:lnTo>
                  <a:pt x="2983642" y="2876895"/>
                </a:lnTo>
                <a:lnTo>
                  <a:pt x="2579706" y="3280831"/>
                </a:lnTo>
                <a:lnTo>
                  <a:pt x="0" y="3280831"/>
                </a:lnTo>
                <a:close/>
              </a:path>
            </a:pathLst>
          </a:custGeom>
        </p:spPr>
      </p:pic>
      <p:pic>
        <p:nvPicPr>
          <p:cNvPr id="4" name="Afbeelding 3" descr="Afbeelding met tekst, Lettertype, Graphics, grafische vormgeving&#10;&#10;Automatisch gegenereerde beschrijving">
            <a:extLst>
              <a:ext uri="{FF2B5EF4-FFF2-40B4-BE49-F238E27FC236}">
                <a16:creationId xmlns:a16="http://schemas.microsoft.com/office/drawing/2014/main" id="{0541006D-2255-5A1B-B038-6909D032FEA1}"/>
              </a:ext>
            </a:extLst>
          </p:cNvPr>
          <p:cNvPicPr>
            <a:picLocks noChangeAspect="1"/>
          </p:cNvPicPr>
          <p:nvPr/>
        </p:nvPicPr>
        <p:blipFill>
          <a:blip r:embed="rId6"/>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310966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8" name="Straight Connector 37">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44" name="Rectangle 43">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ijdelijke aanduiding voor afbeelding 8" descr="Afbeelding met persoon, Menselijk gezicht, person, buitenshuis&#10;&#10;Automatisch gegenereerde beschrijving">
            <a:extLst>
              <a:ext uri="{FF2B5EF4-FFF2-40B4-BE49-F238E27FC236}">
                <a16:creationId xmlns:a16="http://schemas.microsoft.com/office/drawing/2014/main" id="{1C105EA3-FFD2-80DF-7FEA-CEE51E44795E}"/>
              </a:ext>
            </a:extLst>
          </p:cNvPr>
          <p:cNvPicPr>
            <a:picLocks noGrp="1" noChangeAspect="1"/>
          </p:cNvPicPr>
          <p:nvPr>
            <p:ph type="pic" sz="quarter" idx="10"/>
          </p:nvPr>
        </p:nvPicPr>
        <p:blipFill rotWithShape="1">
          <a:blip r:embed="rId2">
            <a:alphaModFix amt="25000"/>
          </a:blip>
          <a:srcRect l="31227" r="31227"/>
          <a:stretch/>
        </p:blipFill>
        <p:spPr>
          <a:xfrm rot="5400000">
            <a:off x="2667000" y="-2667000"/>
            <a:ext cx="6858000" cy="12192000"/>
          </a:xfrm>
          <a:prstGeom prst="rect">
            <a:avLst/>
          </a:prstGeom>
        </p:spPr>
      </p:pic>
      <p:sp>
        <p:nvSpPr>
          <p:cNvPr id="2" name="Titel 1">
            <a:extLst>
              <a:ext uri="{FF2B5EF4-FFF2-40B4-BE49-F238E27FC236}">
                <a16:creationId xmlns:a16="http://schemas.microsoft.com/office/drawing/2014/main" id="{31C8A7BF-E9D2-0435-A3F9-FDC1AF49A438}"/>
              </a:ext>
            </a:extLst>
          </p:cNvPr>
          <p:cNvSpPr>
            <a:spLocks noGrp="1"/>
          </p:cNvSpPr>
          <p:nvPr>
            <p:ph type="title"/>
          </p:nvPr>
        </p:nvSpPr>
        <p:spPr>
          <a:xfrm>
            <a:off x="577041" y="5030258"/>
            <a:ext cx="8534400" cy="1507067"/>
          </a:xfrm>
        </p:spPr>
        <p:txBody>
          <a:bodyPr vert="horz" lIns="91440" tIns="45720" rIns="91440" bIns="45720" rtlCol="0" anchor="ctr">
            <a:normAutofit/>
          </a:bodyPr>
          <a:lstStyle/>
          <a:p>
            <a:r>
              <a:rPr lang="en-US" sz="3600" dirty="0"/>
              <a:t>Wie ben </a:t>
            </a:r>
            <a:r>
              <a:rPr lang="en-US" sz="3600" dirty="0" err="1"/>
              <a:t>ik</a:t>
            </a:r>
            <a:endParaRPr lang="en-US" sz="3600" dirty="0"/>
          </a:p>
        </p:txBody>
      </p:sp>
      <p:sp>
        <p:nvSpPr>
          <p:cNvPr id="7" name="Tekstvak 6">
            <a:extLst>
              <a:ext uri="{FF2B5EF4-FFF2-40B4-BE49-F238E27FC236}">
                <a16:creationId xmlns:a16="http://schemas.microsoft.com/office/drawing/2014/main" id="{307934A6-8971-3886-3C37-FFD91F740185}"/>
              </a:ext>
            </a:extLst>
          </p:cNvPr>
          <p:cNvSpPr txBox="1"/>
          <p:nvPr/>
        </p:nvSpPr>
        <p:spPr>
          <a:xfrm>
            <a:off x="1444625" y="200326"/>
            <a:ext cx="8534400" cy="4978399"/>
          </a:xfrm>
          <a:prstGeom prst="rect">
            <a:avLst/>
          </a:prstGeom>
        </p:spPr>
        <p:txBody>
          <a:bodyPr vert="horz" lIns="91440" tIns="45720" rIns="91440" bIns="45720" rtlCol="0" anchor="ctr">
            <a:normAutofit/>
          </a:bodyPr>
          <a:lstStyle/>
          <a:p>
            <a:pPr marL="1944">
              <a:lnSpc>
                <a:spcPct val="90000"/>
              </a:lnSpc>
              <a:spcBef>
                <a:spcPct val="20000"/>
              </a:spcBef>
              <a:spcAft>
                <a:spcPts val="600"/>
              </a:spcAft>
              <a:buClr>
                <a:schemeClr val="tx1"/>
              </a:buClr>
              <a:buSzPct val="80000"/>
            </a:pPr>
            <a:r>
              <a:rPr lang="nl-NL" sz="1400" b="1" dirty="0"/>
              <a:t>Ik ben Remco Walravens, 48 jaar, getrouwd en vader van 1 zoon en woonachtig in Helmond. </a:t>
            </a:r>
          </a:p>
          <a:p>
            <a:pPr marL="1944">
              <a:lnSpc>
                <a:spcPct val="90000"/>
              </a:lnSpc>
              <a:spcBef>
                <a:spcPct val="20000"/>
              </a:spcBef>
              <a:spcAft>
                <a:spcPts val="600"/>
              </a:spcAft>
              <a:buClr>
                <a:schemeClr val="tx1"/>
              </a:buClr>
              <a:buSzPct val="80000"/>
            </a:pPr>
            <a:br>
              <a:rPr lang="nl-NL" sz="1400" b="1" dirty="0"/>
            </a:br>
            <a:r>
              <a:rPr lang="nl-NL" sz="1400" b="1" u="sng" dirty="0"/>
              <a:t>Mijn achtergrond:</a:t>
            </a:r>
            <a:br>
              <a:rPr lang="nl-NL" sz="1400" b="1" dirty="0"/>
            </a:br>
            <a:endParaRPr lang="nl-NL" sz="1400" b="1" dirty="0"/>
          </a:p>
          <a:p>
            <a:pPr marL="344844" indent="-342900">
              <a:lnSpc>
                <a:spcPct val="90000"/>
              </a:lnSpc>
              <a:spcBef>
                <a:spcPct val="20000"/>
              </a:spcBef>
              <a:spcAft>
                <a:spcPts val="600"/>
              </a:spcAft>
              <a:buClr>
                <a:schemeClr val="tx1"/>
              </a:buClr>
              <a:buSzPct val="80000"/>
              <a:buFont typeface="Wingdings 3" panose="05040102010807070707" pitchFamily="18" charset="2"/>
              <a:buChar char=""/>
            </a:pPr>
            <a:r>
              <a:rPr lang="nl-NL" sz="1400" b="1" dirty="0"/>
              <a:t>Passie voor dieren en dierentuinen.</a:t>
            </a:r>
            <a:br>
              <a:rPr lang="nl-NL" sz="1400" b="1" dirty="0"/>
            </a:br>
            <a:endParaRPr lang="nl-NL" sz="1400" b="1" dirty="0"/>
          </a:p>
          <a:p>
            <a:pPr marL="344844" indent="-342900">
              <a:lnSpc>
                <a:spcPct val="90000"/>
              </a:lnSpc>
              <a:spcBef>
                <a:spcPct val="20000"/>
              </a:spcBef>
              <a:spcAft>
                <a:spcPts val="600"/>
              </a:spcAft>
              <a:buClr>
                <a:schemeClr val="tx1"/>
              </a:buClr>
              <a:buSzPct val="80000"/>
              <a:buFont typeface="Wingdings 3" panose="05040102010807070707" pitchFamily="18" charset="2"/>
              <a:buChar char=""/>
            </a:pPr>
            <a:r>
              <a:rPr lang="nl-NL" sz="1400" b="1" dirty="0"/>
              <a:t>Bestuurslid bij stichting Dierenambulance en –Asiel Helmond, </a:t>
            </a:r>
            <a:br>
              <a:rPr lang="nl-NL" sz="1400" b="1" dirty="0"/>
            </a:br>
            <a:endParaRPr lang="nl-NL" sz="1400" b="1" dirty="0"/>
          </a:p>
          <a:p>
            <a:pPr marL="344844" indent="-342900">
              <a:lnSpc>
                <a:spcPct val="90000"/>
              </a:lnSpc>
              <a:spcBef>
                <a:spcPct val="20000"/>
              </a:spcBef>
              <a:spcAft>
                <a:spcPts val="600"/>
              </a:spcAft>
              <a:buClr>
                <a:schemeClr val="tx1"/>
              </a:buClr>
              <a:buSzPct val="80000"/>
              <a:buFont typeface="Wingdings 3" panose="05040102010807070707" pitchFamily="18" charset="2"/>
              <a:buChar char=""/>
            </a:pPr>
            <a:r>
              <a:rPr lang="nl-NL" sz="1400" b="1" dirty="0"/>
              <a:t>Bestuurslid bij Dierenparken Helmond </a:t>
            </a:r>
          </a:p>
          <a:p>
            <a:pPr marL="1944">
              <a:lnSpc>
                <a:spcPct val="90000"/>
              </a:lnSpc>
              <a:spcBef>
                <a:spcPct val="20000"/>
              </a:spcBef>
              <a:spcAft>
                <a:spcPts val="600"/>
              </a:spcAft>
              <a:buClr>
                <a:schemeClr val="tx1"/>
              </a:buClr>
              <a:buSzPct val="80000"/>
            </a:pPr>
            <a:endParaRPr lang="nl-NL" sz="1400" b="1" dirty="0"/>
          </a:p>
          <a:p>
            <a:pPr marL="344844" indent="-342900">
              <a:lnSpc>
                <a:spcPct val="90000"/>
              </a:lnSpc>
              <a:spcBef>
                <a:spcPct val="20000"/>
              </a:spcBef>
              <a:spcAft>
                <a:spcPts val="600"/>
              </a:spcAft>
              <a:buClr>
                <a:schemeClr val="tx1"/>
              </a:buClr>
              <a:buSzPct val="80000"/>
              <a:buFont typeface="Wingdings 3" panose="05040102010807070707" pitchFamily="18" charset="2"/>
              <a:buChar char=""/>
            </a:pPr>
            <a:r>
              <a:rPr lang="nl-NL" sz="1400" b="1" dirty="0"/>
              <a:t>Vrijwilliger bij stichting Wildlife ZooParc Overloon</a:t>
            </a:r>
            <a:br>
              <a:rPr lang="nl-NL" sz="1400" b="1" dirty="0"/>
            </a:br>
            <a:endParaRPr lang="nl-NL" sz="1400" b="1" dirty="0"/>
          </a:p>
          <a:p>
            <a:pPr marL="344844" indent="-342900">
              <a:lnSpc>
                <a:spcPct val="90000"/>
              </a:lnSpc>
              <a:spcBef>
                <a:spcPct val="20000"/>
              </a:spcBef>
              <a:spcAft>
                <a:spcPts val="600"/>
              </a:spcAft>
              <a:buClr>
                <a:schemeClr val="tx1"/>
              </a:buClr>
              <a:buSzPct val="80000"/>
              <a:buFont typeface="Wingdings 3" panose="05040102010807070707" pitchFamily="18" charset="2"/>
              <a:buChar char=""/>
            </a:pPr>
            <a:r>
              <a:rPr lang="nl-NL" sz="1400" b="1" dirty="0"/>
              <a:t>BestZOO de vergunningen e.d. geregeld </a:t>
            </a:r>
            <a:br>
              <a:rPr lang="nl-NL" sz="1400" b="1" dirty="0"/>
            </a:br>
            <a:endParaRPr lang="nl-NL" sz="1400" b="1" dirty="0"/>
          </a:p>
          <a:p>
            <a:pPr marL="344844" indent="-342900">
              <a:lnSpc>
                <a:spcPct val="90000"/>
              </a:lnSpc>
              <a:spcBef>
                <a:spcPct val="20000"/>
              </a:spcBef>
              <a:spcAft>
                <a:spcPts val="600"/>
              </a:spcAft>
              <a:buClr>
                <a:schemeClr val="tx1"/>
              </a:buClr>
              <a:buSzPct val="80000"/>
              <a:buFont typeface="Wingdings 3" panose="05040102010807070707" pitchFamily="18" charset="2"/>
              <a:buChar char=""/>
            </a:pPr>
            <a:r>
              <a:rPr lang="nl-NL" sz="1400" b="1" dirty="0"/>
              <a:t>Daarnaast help ik met ZooCO Zoo Consultancy dierenparken met vraagstukken als wetgeving, aanvragen, en communicatie met de overheid.</a:t>
            </a:r>
          </a:p>
          <a:p>
            <a:pPr marL="344844" indent="-342900">
              <a:lnSpc>
                <a:spcPct val="90000"/>
              </a:lnSpc>
              <a:spcBef>
                <a:spcPct val="20000"/>
              </a:spcBef>
              <a:spcAft>
                <a:spcPts val="600"/>
              </a:spcAft>
              <a:buClr>
                <a:schemeClr val="tx1"/>
              </a:buClr>
              <a:buSzPct val="80000"/>
              <a:buFont typeface="Wingdings 3" panose="05040102010807070707" pitchFamily="18" charset="2"/>
              <a:buChar char=""/>
            </a:pPr>
            <a:r>
              <a:rPr lang="nl-NL" sz="1400" b="1" dirty="0"/>
              <a:t>En heb ik een aantal jaar geleden een poging ondernomen om een Nederlandse dierentuin over te nemen</a:t>
            </a:r>
          </a:p>
        </p:txBody>
      </p:sp>
      <p:sp>
        <p:nvSpPr>
          <p:cNvPr id="5" name="Tijdelijke aanduiding voor voettekst 4">
            <a:extLst>
              <a:ext uri="{FF2B5EF4-FFF2-40B4-BE49-F238E27FC236}">
                <a16:creationId xmlns:a16="http://schemas.microsoft.com/office/drawing/2014/main" id="{C4778F0A-F098-472B-9EBB-6EF47A86BFB6}"/>
              </a:ext>
            </a:extLst>
          </p:cNvPr>
          <p:cNvSpPr>
            <a:spLocks noGrp="1"/>
          </p:cNvSpPr>
          <p:nvPr>
            <p:ph type="ftr" sz="quarter" idx="3"/>
          </p:nvPr>
        </p:nvSpPr>
        <p:spPr>
          <a:xfrm>
            <a:off x="684212" y="6172200"/>
            <a:ext cx="7543800" cy="365125"/>
          </a:xfrm>
        </p:spPr>
        <p:txBody>
          <a:bodyPr vert="horz" lIns="91440" tIns="45720" rIns="91440" bIns="45720" rtlCol="0" anchor="t">
            <a:normAutofit/>
          </a:bodyPr>
          <a:lstStyle/>
          <a:p>
            <a:pPr defTabSz="914400">
              <a:spcAft>
                <a:spcPts val="600"/>
              </a:spcAft>
            </a:pPr>
            <a:r>
              <a:rPr lang="en-US" b="0" i="0" kern="1200" noProof="0">
                <a:solidFill>
                  <a:srgbClr val="FFFFFF">
                    <a:alpha val="80000"/>
                  </a:srgbClr>
                </a:solidFill>
                <a:effectLst/>
                <a:latin typeface="+mn-lt"/>
                <a:ea typeface="+mn-ea"/>
                <a:cs typeface="+mn-cs"/>
              </a:rPr>
              <a:t>©ZooCo Zoo COnsultancy - 2024 -</a:t>
            </a:r>
          </a:p>
        </p:txBody>
      </p:sp>
      <p:grpSp>
        <p:nvGrpSpPr>
          <p:cNvPr id="46" name="Group 45">
            <a:extLst>
              <a:ext uri="{FF2B5EF4-FFF2-40B4-BE49-F238E27FC236}">
                <a16:creationId xmlns:a16="http://schemas.microsoft.com/office/drawing/2014/main" id="{24B32265-D526-44B2-B82E-8977DFEFB4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47" name="Straight Connector 46">
              <a:extLst>
                <a:ext uri="{FF2B5EF4-FFF2-40B4-BE49-F238E27FC236}">
                  <a16:creationId xmlns:a16="http://schemas.microsoft.com/office/drawing/2014/main" id="{9A453D36-EF7F-403B-A9E0-553E1F0B3A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3E7E8D9E-8474-4515-9EEB-0B46BE8EFAB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586A1812-CCD3-429E-AAAE-CC335A33F8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ECB9509C-1B73-4063-8E69-E9024ACED1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44BEF3D9-6561-4BA4-AD81-AC90EF33F6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3" name="Afbeelding 2" descr="Afbeelding met tekst, Lettertype, Graphics, grafische vormgeving&#10;&#10;Automatisch gegenereerde beschrijving">
            <a:extLst>
              <a:ext uri="{FF2B5EF4-FFF2-40B4-BE49-F238E27FC236}">
                <a16:creationId xmlns:a16="http://schemas.microsoft.com/office/drawing/2014/main" id="{15CF9751-E4B9-2034-08BA-A0691DE43C0C}"/>
              </a:ext>
            </a:extLst>
          </p:cNvPr>
          <p:cNvPicPr>
            <a:picLocks noChangeAspect="1"/>
          </p:cNvPicPr>
          <p:nvPr/>
        </p:nvPicPr>
        <p:blipFill>
          <a:blip r:embed="rId3"/>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3341454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7996366E-6BC3-DF1D-002C-C5046184D62F}"/>
            </a:ext>
          </a:extLst>
        </p:cNvPr>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330A6C9C-63D1-4992-B760-435EF6A275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D472CD18-D7D2-4DD8-87FB-A7A564C5C2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8FEA8D90-CEC1-4C99-B9B2-A923F53BD4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CDFE5E72-3155-4571-899B-68E964BE45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2F73A57D-E499-4073-A0F1-3F9A0086AE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57" name="Rectangle 56">
            <a:extLst>
              <a:ext uri="{FF2B5EF4-FFF2-40B4-BE49-F238E27FC236}">
                <a16:creationId xmlns:a16="http://schemas.microsoft.com/office/drawing/2014/main" id="{D0E0D055-82B3-47E5-A421-C439E9F24E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D818F7D-1E5F-CA81-805D-DE6950CB32DE}"/>
              </a:ext>
            </a:extLst>
          </p:cNvPr>
          <p:cNvSpPr>
            <a:spLocks noGrp="1"/>
          </p:cNvSpPr>
          <p:nvPr>
            <p:ph type="ctrTitle"/>
          </p:nvPr>
        </p:nvSpPr>
        <p:spPr>
          <a:xfrm>
            <a:off x="665641" y="4473679"/>
            <a:ext cx="9552558" cy="1233251"/>
          </a:xfrm>
        </p:spPr>
        <p:txBody>
          <a:bodyPr vert="horz" lIns="91440" tIns="45720" rIns="91440" bIns="45720" rtlCol="0" anchor="b">
            <a:normAutofit/>
          </a:bodyPr>
          <a:lstStyle/>
          <a:p>
            <a:pPr>
              <a:lnSpc>
                <a:spcPct val="90000"/>
              </a:lnSpc>
            </a:pPr>
            <a:r>
              <a:rPr lang="en-US" sz="1900" b="1" dirty="0"/>
              <a:t>2.</a:t>
            </a:r>
            <a:br>
              <a:rPr lang="en-US" sz="1900" dirty="0"/>
            </a:br>
            <a:r>
              <a:rPr lang="en-US" sz="1900" dirty="0" err="1"/>
              <a:t>W</a:t>
            </a:r>
            <a:r>
              <a:rPr lang="en-US" sz="1900" b="0" i="0" dirty="0" err="1"/>
              <a:t>etgeving</a:t>
            </a:r>
            <a:r>
              <a:rPr lang="en-US" sz="1900" b="0" i="0" dirty="0"/>
              <a:t> </a:t>
            </a:r>
            <a:r>
              <a:rPr lang="en-US" sz="1900" b="0" i="0" dirty="0" err="1"/>
              <a:t>omtrent</a:t>
            </a:r>
            <a:r>
              <a:rPr lang="en-US" sz="1900" b="0" i="0" dirty="0"/>
              <a:t> het </a:t>
            </a:r>
            <a:r>
              <a:rPr lang="en-US" sz="1900" b="0" i="0" dirty="0" err="1"/>
              <a:t>houden</a:t>
            </a:r>
            <a:r>
              <a:rPr lang="en-US" sz="1900" b="0" i="0" dirty="0"/>
              <a:t> van </a:t>
            </a:r>
            <a:r>
              <a:rPr lang="en-US" sz="1900" b="0" i="0" dirty="0" err="1"/>
              <a:t>dieren</a:t>
            </a:r>
            <a:r>
              <a:rPr lang="en-US" sz="1900" b="0" i="0" dirty="0"/>
              <a:t>:</a:t>
            </a:r>
            <a:br>
              <a:rPr lang="en-US" sz="1900" b="0" i="0"/>
            </a:br>
            <a:r>
              <a:rPr lang="en-US" sz="1900" b="1" i="0"/>
              <a:t>Dierentuinvergunning</a:t>
            </a:r>
            <a:br>
              <a:rPr lang="en-US" sz="1900" b="0" i="0" dirty="0"/>
            </a:br>
            <a:endParaRPr lang="en-US" sz="1900" dirty="0"/>
          </a:p>
        </p:txBody>
      </p:sp>
      <p:sp>
        <p:nvSpPr>
          <p:cNvPr id="3" name="Subtitel 2">
            <a:extLst>
              <a:ext uri="{FF2B5EF4-FFF2-40B4-BE49-F238E27FC236}">
                <a16:creationId xmlns:a16="http://schemas.microsoft.com/office/drawing/2014/main" id="{538E99C3-1226-BAD7-02A5-72E88DDABE37}"/>
              </a:ext>
            </a:extLst>
          </p:cNvPr>
          <p:cNvSpPr>
            <a:spLocks noGrp="1"/>
          </p:cNvSpPr>
          <p:nvPr>
            <p:ph type="subTitle" idx="1"/>
          </p:nvPr>
        </p:nvSpPr>
        <p:spPr>
          <a:xfrm>
            <a:off x="668815" y="5686129"/>
            <a:ext cx="9623477" cy="462967"/>
          </a:xfrm>
        </p:spPr>
        <p:txBody>
          <a:bodyPr vert="horz" lIns="91440" tIns="45720" rIns="91440" bIns="45720" rtlCol="0" anchor="t">
            <a:normAutofit/>
          </a:bodyPr>
          <a:lstStyle/>
          <a:p>
            <a:pPr marL="0">
              <a:lnSpc>
                <a:spcPct val="90000"/>
              </a:lnSpc>
            </a:pPr>
            <a:r>
              <a:rPr lang="en-US" sz="1300"/>
              <a:t>Wanneer ben je een dierentuin of –park</a:t>
            </a:r>
            <a:br>
              <a:rPr lang="en-US" sz="1300"/>
            </a:br>
            <a:endParaRPr lang="en-US" sz="1300"/>
          </a:p>
        </p:txBody>
      </p:sp>
      <p:sp>
        <p:nvSpPr>
          <p:cNvPr id="59" name="Snip Diagonal Corner Rectangle 12">
            <a:extLst>
              <a:ext uri="{FF2B5EF4-FFF2-40B4-BE49-F238E27FC236}">
                <a16:creationId xmlns:a16="http://schemas.microsoft.com/office/drawing/2014/main" id="{2CAC8A53-A07F-4647-B003-51A924F3F0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251" y="690851"/>
            <a:ext cx="2995535" cy="3584587"/>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Tijdelijke aanduiding voor afbeelding 15" descr="Close-up van een jachtluipaard">
            <a:extLst>
              <a:ext uri="{FF2B5EF4-FFF2-40B4-BE49-F238E27FC236}">
                <a16:creationId xmlns:a16="http://schemas.microsoft.com/office/drawing/2014/main" id="{F3BA4A53-0DBD-FAD0-6CC9-BFDA6E76B45D}"/>
              </a:ext>
            </a:extLst>
          </p:cNvPr>
          <p:cNvPicPr>
            <a:picLocks noGrp="1" noChangeAspect="1"/>
          </p:cNvPicPr>
          <p:nvPr>
            <p:ph type="pic" sz="quarter" idx="10"/>
          </p:nvPr>
        </p:nvPicPr>
        <p:blipFill rotWithShape="1">
          <a:blip r:embed="rId3"/>
          <a:srcRect l="22076" r="31302" b="1"/>
          <a:stretch/>
        </p:blipFill>
        <p:spPr>
          <a:xfrm>
            <a:off x="1039926" y="1004553"/>
            <a:ext cx="2260183" cy="2957183"/>
          </a:xfrm>
          <a:prstGeom prst="rect">
            <a:avLst/>
          </a:prstGeom>
        </p:spPr>
      </p:pic>
      <p:sp>
        <p:nvSpPr>
          <p:cNvPr id="61" name="Snip Diagonal Corner Rectangle 27">
            <a:extLst>
              <a:ext uri="{FF2B5EF4-FFF2-40B4-BE49-F238E27FC236}">
                <a16:creationId xmlns:a16="http://schemas.microsoft.com/office/drawing/2014/main" id="{A5297663-788D-4612-AD5B-5BB11E659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95499" y="690851"/>
            <a:ext cx="2995535" cy="3584587"/>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Tijdelijke aanduiding voor afbeelding 13" descr="Een zwerm vogels in het stof">
            <a:extLst>
              <a:ext uri="{FF2B5EF4-FFF2-40B4-BE49-F238E27FC236}">
                <a16:creationId xmlns:a16="http://schemas.microsoft.com/office/drawing/2014/main" id="{DE64A686-A36F-E61D-1898-5C9FB9D053A2}"/>
              </a:ext>
            </a:extLst>
          </p:cNvPr>
          <p:cNvPicPr>
            <a:picLocks noGrp="1" noChangeAspect="1"/>
          </p:cNvPicPr>
          <p:nvPr>
            <p:ph type="pic" sz="quarter" idx="11"/>
          </p:nvPr>
        </p:nvPicPr>
        <p:blipFill rotWithShape="1">
          <a:blip r:embed="rId4"/>
          <a:srcRect l="13809" r="17964" b="-3"/>
          <a:stretch/>
        </p:blipFill>
        <p:spPr>
          <a:xfrm>
            <a:off x="4323212" y="1445573"/>
            <a:ext cx="2340108" cy="2075142"/>
          </a:xfrm>
          <a:prstGeom prst="rect">
            <a:avLst/>
          </a:prstGeom>
        </p:spPr>
      </p:pic>
      <p:grpSp>
        <p:nvGrpSpPr>
          <p:cNvPr id="63" name="Group 62">
            <a:extLst>
              <a:ext uri="{FF2B5EF4-FFF2-40B4-BE49-F238E27FC236}">
                <a16:creationId xmlns:a16="http://schemas.microsoft.com/office/drawing/2014/main" id="{EF324E1F-DAC3-43B5-944C-6D74CCA0A4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64" name="Straight Connector 63">
              <a:extLst>
                <a:ext uri="{FF2B5EF4-FFF2-40B4-BE49-F238E27FC236}">
                  <a16:creationId xmlns:a16="http://schemas.microsoft.com/office/drawing/2014/main" id="{FE5E1E0D-50D6-46D6-A32E-B3810926B6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142E947C-94B9-403C-B7D6-5EA4D0FA2F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F8BE7905-047B-4FB0-9831-CD668AABDE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E8376464-DAC4-4C40-AF2D-BBF41DCA40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9A255588-7F24-4FDC-9D1B-94A0542910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70" name="Snip Diagonal Corner Rectangle 31">
            <a:extLst>
              <a:ext uri="{FF2B5EF4-FFF2-40B4-BE49-F238E27FC236}">
                <a16:creationId xmlns:a16="http://schemas.microsoft.com/office/drawing/2014/main" id="{2CA64412-2AB6-4391-A38D-E4C8F587B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96780" y="690851"/>
            <a:ext cx="2995535" cy="3584587"/>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Tijdelijke aanduiding voor afbeelding 14" descr="Een afbeelding van drie olifanten">
            <a:extLst>
              <a:ext uri="{FF2B5EF4-FFF2-40B4-BE49-F238E27FC236}">
                <a16:creationId xmlns:a16="http://schemas.microsoft.com/office/drawing/2014/main" id="{98A4B1A8-0F74-5507-0F7A-8C9E3C526C85}"/>
              </a:ext>
            </a:extLst>
          </p:cNvPr>
          <p:cNvPicPr>
            <a:picLocks noGrp="1" noChangeAspect="1"/>
          </p:cNvPicPr>
          <p:nvPr>
            <p:ph type="pic" sz="quarter" idx="12"/>
          </p:nvPr>
        </p:nvPicPr>
        <p:blipFill rotWithShape="1">
          <a:blip r:embed="rId5"/>
          <a:srcRect l="19725" r="14626" b="-1"/>
          <a:stretch/>
        </p:blipFill>
        <p:spPr>
          <a:xfrm>
            <a:off x="7624493" y="1480598"/>
            <a:ext cx="2340108" cy="2005093"/>
          </a:xfrm>
          <a:prstGeom prst="rect">
            <a:avLst/>
          </a:prstGeom>
        </p:spPr>
      </p:pic>
      <p:pic>
        <p:nvPicPr>
          <p:cNvPr id="4" name="Afbeelding 3" descr="Afbeelding met tekst, Lettertype, Graphics, grafische vormgeving&#10;&#10;Automatisch gegenereerde beschrijving">
            <a:extLst>
              <a:ext uri="{FF2B5EF4-FFF2-40B4-BE49-F238E27FC236}">
                <a16:creationId xmlns:a16="http://schemas.microsoft.com/office/drawing/2014/main" id="{6524E495-EFE1-A33F-F452-5B54FF1058DB}"/>
              </a:ext>
            </a:extLst>
          </p:cNvPr>
          <p:cNvPicPr>
            <a:picLocks noChangeAspect="1"/>
          </p:cNvPicPr>
          <p:nvPr/>
        </p:nvPicPr>
        <p:blipFill>
          <a:blip r:embed="rId6"/>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930975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8" name="Straight Connector 17">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0" name="Afbeelding 9" descr="Afbeelding met tekst, schermopname, Lettertype, logo&#10;&#10;Automatisch gegenereerde beschrijving">
            <a:extLst>
              <a:ext uri="{FF2B5EF4-FFF2-40B4-BE49-F238E27FC236}">
                <a16:creationId xmlns:a16="http://schemas.microsoft.com/office/drawing/2014/main" id="{712907F8-CA7E-703A-E410-C0F4F3486B25}"/>
              </a:ext>
            </a:extLst>
          </p:cNvPr>
          <p:cNvPicPr>
            <a:picLocks noChangeAspect="1"/>
          </p:cNvPicPr>
          <p:nvPr/>
        </p:nvPicPr>
        <p:blipFill rotWithShape="1">
          <a:blip r:embed="rId2"/>
          <a:srcRect t="4161" r="-1" b="1175"/>
          <a:stretch/>
        </p:blipFill>
        <p:spPr>
          <a:xfrm>
            <a:off x="7360467" y="313846"/>
            <a:ext cx="4658445" cy="6232925"/>
          </a:xfrm>
          <a:custGeom>
            <a:avLst/>
            <a:gdLst/>
            <a:ahLst/>
            <a:cxnLst/>
            <a:rect l="l" t="t" r="r" b="b"/>
            <a:pathLst>
              <a:path w="3239538" h="4334450">
                <a:moveTo>
                  <a:pt x="322464" y="0"/>
                </a:moveTo>
                <a:lnTo>
                  <a:pt x="3239538" y="0"/>
                </a:lnTo>
                <a:lnTo>
                  <a:pt x="3239538" y="4011987"/>
                </a:lnTo>
                <a:lnTo>
                  <a:pt x="2917075" y="4334450"/>
                </a:lnTo>
                <a:lnTo>
                  <a:pt x="0" y="4334450"/>
                </a:lnTo>
                <a:lnTo>
                  <a:pt x="0" y="322464"/>
                </a:lnTo>
                <a:close/>
              </a:path>
            </a:pathLst>
          </a:custGeom>
          <a:ln w="15875">
            <a:solidFill>
              <a:srgbClr val="FFFFFF">
                <a:alpha val="40000"/>
              </a:srgbClr>
            </a:solidFill>
          </a:ln>
          <a:effectLst>
            <a:innerShdw blurRad="57150" dist="38100" dir="14460000">
              <a:prstClr val="black">
                <a:alpha val="70000"/>
              </a:prstClr>
            </a:innerShdw>
          </a:effectLst>
        </p:spPr>
      </p:pic>
      <p:grpSp>
        <p:nvGrpSpPr>
          <p:cNvPr id="24" name="Group 23">
            <a:extLst>
              <a:ext uri="{FF2B5EF4-FFF2-40B4-BE49-F238E27FC236}">
                <a16:creationId xmlns:a16="http://schemas.microsoft.com/office/drawing/2014/main" id="{6B975FEB-EB22-4265-87DB-98C8B1A03E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59517"/>
            <a:ext cx="2981858" cy="3208867"/>
            <a:chOff x="9206969" y="2963333"/>
            <a:chExt cx="2981858" cy="3208867"/>
          </a:xfrm>
        </p:grpSpPr>
        <p:cxnSp>
          <p:nvCxnSpPr>
            <p:cNvPr id="25" name="Straight Connector 24">
              <a:extLst>
                <a:ext uri="{FF2B5EF4-FFF2-40B4-BE49-F238E27FC236}">
                  <a16:creationId xmlns:a16="http://schemas.microsoft.com/office/drawing/2014/main" id="{165F12FA-1912-4E22-A32D-0831ADB49A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D85A33A-E141-4004-96FE-2B25852F784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DBBF9A1-F02B-475F-8E25-E42F600534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4E10861-F5C5-4FCE-BB8E-126306C8C7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9EE8BD36-DC78-4FAA-AC76-FF2D4FAD335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aphicFrame>
        <p:nvGraphicFramePr>
          <p:cNvPr id="12" name="Tekstvak 7">
            <a:extLst>
              <a:ext uri="{FF2B5EF4-FFF2-40B4-BE49-F238E27FC236}">
                <a16:creationId xmlns:a16="http://schemas.microsoft.com/office/drawing/2014/main" id="{DE340C1D-8D54-E18B-53BB-C14D1AFB7AD1}"/>
              </a:ext>
            </a:extLst>
          </p:cNvPr>
          <p:cNvGraphicFramePr/>
          <p:nvPr>
            <p:extLst>
              <p:ext uri="{D42A27DB-BD31-4B8C-83A1-F6EECF244321}">
                <p14:modId xmlns:p14="http://schemas.microsoft.com/office/powerpoint/2010/main" val="281722672"/>
              </p:ext>
            </p:extLst>
          </p:nvPr>
        </p:nvGraphicFramePr>
        <p:xfrm>
          <a:off x="684175" y="1276710"/>
          <a:ext cx="6455682" cy="5055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kstvak 2">
            <a:extLst>
              <a:ext uri="{FF2B5EF4-FFF2-40B4-BE49-F238E27FC236}">
                <a16:creationId xmlns:a16="http://schemas.microsoft.com/office/drawing/2014/main" id="{70477DBE-AF6D-1DCE-4148-8C968767E187}"/>
              </a:ext>
            </a:extLst>
          </p:cNvPr>
          <p:cNvSpPr txBox="1"/>
          <p:nvPr/>
        </p:nvSpPr>
        <p:spPr>
          <a:xfrm>
            <a:off x="684175" y="201703"/>
            <a:ext cx="6107502" cy="830997"/>
          </a:xfrm>
          <a:prstGeom prst="rect">
            <a:avLst/>
          </a:prstGeom>
          <a:noFill/>
        </p:spPr>
        <p:txBody>
          <a:bodyPr wrap="square">
            <a:spAutoFit/>
          </a:bodyPr>
          <a:lstStyle/>
          <a:p>
            <a:pPr lvl="0"/>
            <a:r>
              <a:rPr lang="nl-NL" sz="2400" b="1" i="0" u="sng" dirty="0"/>
              <a:t>Het houden van dieren en het ontvangen van bezoekers?</a:t>
            </a:r>
            <a:endParaRPr lang="nl-NL" sz="2400" dirty="0"/>
          </a:p>
        </p:txBody>
      </p:sp>
      <p:pic>
        <p:nvPicPr>
          <p:cNvPr id="2" name="Afbeelding 1" descr="Afbeelding met tekst, Lettertype, Graphics, grafische vormgeving&#10;&#10;Automatisch gegenereerde beschrijving">
            <a:extLst>
              <a:ext uri="{FF2B5EF4-FFF2-40B4-BE49-F238E27FC236}">
                <a16:creationId xmlns:a16="http://schemas.microsoft.com/office/drawing/2014/main" id="{3ED5EED3-FE99-9B92-AA09-2176968F4D8E}"/>
              </a:ext>
            </a:extLst>
          </p:cNvPr>
          <p:cNvPicPr>
            <a:picLocks noChangeAspect="1"/>
          </p:cNvPicPr>
          <p:nvPr/>
        </p:nvPicPr>
        <p:blipFill>
          <a:blip r:embed="rId8"/>
          <a:stretch>
            <a:fillRect/>
          </a:stretch>
        </p:blipFill>
        <p:spPr>
          <a:xfrm>
            <a:off x="4753028" y="6068837"/>
            <a:ext cx="1123755" cy="794540"/>
          </a:xfrm>
          <a:prstGeom prst="rect">
            <a:avLst/>
          </a:prstGeom>
        </p:spPr>
      </p:pic>
    </p:spTree>
    <p:extLst>
      <p:ext uri="{BB962C8B-B14F-4D97-AF65-F5344CB8AC3E}">
        <p14:creationId xmlns:p14="http://schemas.microsoft.com/office/powerpoint/2010/main" val="2634074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BD02BB32-842C-AEC0-F308-F5CDE1162747}"/>
              </a:ext>
            </a:extLst>
          </p:cNvPr>
          <p:cNvSpPr>
            <a:spLocks noGrp="1"/>
          </p:cNvSpPr>
          <p:nvPr>
            <p:ph type="ftr" sz="quarter" idx="11"/>
          </p:nvPr>
        </p:nvSpPr>
        <p:spPr/>
        <p:txBody>
          <a:bodyPr/>
          <a:lstStyle/>
          <a:p>
            <a:pPr rtl="0"/>
            <a:r>
              <a:rPr lang="nl-NL" spc="200" noProof="0"/>
              <a:t>©ZooCo Zoo COnsultancy - 2024 -</a:t>
            </a:r>
          </a:p>
        </p:txBody>
      </p:sp>
      <p:sp>
        <p:nvSpPr>
          <p:cNvPr id="3" name="Titel 9">
            <a:extLst>
              <a:ext uri="{FF2B5EF4-FFF2-40B4-BE49-F238E27FC236}">
                <a16:creationId xmlns:a16="http://schemas.microsoft.com/office/drawing/2014/main" id="{0CF65741-D0A0-F317-1204-26FACABE99EE}"/>
              </a:ext>
            </a:extLst>
          </p:cNvPr>
          <p:cNvSpPr txBox="1">
            <a:spLocks/>
          </p:cNvSpPr>
          <p:nvPr/>
        </p:nvSpPr>
        <p:spPr>
          <a:xfrm>
            <a:off x="750497" y="639853"/>
            <a:ext cx="9937631" cy="3319672"/>
          </a:xfrm>
          <a:prstGeom prst="rect">
            <a:avLst/>
          </a:prstGeom>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nl-NL" sz="4800" u="sng" dirty="0">
                <a:latin typeface="RO Sans"/>
              </a:rPr>
              <a:t>alle</a:t>
            </a:r>
            <a:r>
              <a:rPr lang="nl-NL" sz="4800" dirty="0">
                <a:latin typeface="RO Sans"/>
              </a:rPr>
              <a:t> vragen met een JA beantwoord?</a:t>
            </a:r>
          </a:p>
          <a:p>
            <a:pPr algn="ctr"/>
            <a:endParaRPr lang="nl-NL" sz="4800" dirty="0">
              <a:latin typeface="RO Sans"/>
            </a:endParaRPr>
          </a:p>
          <a:p>
            <a:pPr algn="ctr"/>
            <a:r>
              <a:rPr lang="nl-NL" sz="4800" dirty="0">
                <a:latin typeface="RO Sans"/>
              </a:rPr>
              <a:t>Dan heeft u </a:t>
            </a:r>
            <a:r>
              <a:rPr lang="nl-NL" sz="2200" dirty="0">
                <a:latin typeface="RO Sans"/>
              </a:rPr>
              <a:t>(hoogstwaarschijnlijk) </a:t>
            </a:r>
            <a:r>
              <a:rPr lang="nl-NL" sz="4800" dirty="0">
                <a:latin typeface="RO Sans"/>
              </a:rPr>
              <a:t>een dierentuinvergunning nodig!</a:t>
            </a:r>
          </a:p>
        </p:txBody>
      </p:sp>
    </p:spTree>
    <p:extLst>
      <p:ext uri="{BB962C8B-B14F-4D97-AF65-F5344CB8AC3E}">
        <p14:creationId xmlns:p14="http://schemas.microsoft.com/office/powerpoint/2010/main" val="3593365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D7C08167-CFBF-4DCB-8E96-04970AB110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69" name="Straight Connector 68">
              <a:extLst>
                <a:ext uri="{FF2B5EF4-FFF2-40B4-BE49-F238E27FC236}">
                  <a16:creationId xmlns:a16="http://schemas.microsoft.com/office/drawing/2014/main" id="{82AB236E-3A06-4660-8CAC-76D68F90A5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F9EDA09C-3BE4-42FE-9F11-C3AC64F2E9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B8DC8663-F36E-48C0-AFDE-8DC2D7BD6F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4D90957B-E13E-454D-B812-E6716E7DEBC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D630C507-BE71-4AEB-ABDB-AC2BAB3DA6E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75" name="Rectangle 74">
            <a:extLst>
              <a:ext uri="{FF2B5EF4-FFF2-40B4-BE49-F238E27FC236}">
                <a16:creationId xmlns:a16="http://schemas.microsoft.com/office/drawing/2014/main" id="{2BDB7F85-D796-4A23-94A0-EAB405E0B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el 9">
            <a:extLst>
              <a:ext uri="{FF2B5EF4-FFF2-40B4-BE49-F238E27FC236}">
                <a16:creationId xmlns:a16="http://schemas.microsoft.com/office/drawing/2014/main" id="{C95E17A9-94C3-43A2-AF79-D18356EA3681}"/>
              </a:ext>
            </a:extLst>
          </p:cNvPr>
          <p:cNvSpPr>
            <a:spLocks noGrp="1"/>
          </p:cNvSpPr>
          <p:nvPr>
            <p:ph type="title"/>
          </p:nvPr>
        </p:nvSpPr>
        <p:spPr>
          <a:xfrm>
            <a:off x="684212" y="320675"/>
            <a:ext cx="7543800" cy="1507067"/>
          </a:xfrm>
        </p:spPr>
        <p:txBody>
          <a:bodyPr vert="horz" lIns="91440" tIns="45720" rIns="91440" bIns="45720" rtlCol="0" anchor="ctr">
            <a:normAutofit/>
          </a:bodyPr>
          <a:lstStyle/>
          <a:p>
            <a:r>
              <a:rPr lang="en-US" sz="3600" dirty="0" err="1">
                <a:latin typeface="RO Sans"/>
              </a:rPr>
              <a:t>Voordelen</a:t>
            </a:r>
            <a:r>
              <a:rPr lang="en-US" sz="3600" dirty="0">
                <a:latin typeface="RO Sans"/>
              </a:rPr>
              <a:t> </a:t>
            </a:r>
            <a:r>
              <a:rPr lang="en-US" sz="3600" dirty="0" err="1">
                <a:latin typeface="RO Sans"/>
              </a:rPr>
              <a:t>en</a:t>
            </a:r>
            <a:r>
              <a:rPr lang="en-US" sz="3600" dirty="0">
                <a:latin typeface="RO Sans"/>
              </a:rPr>
              <a:t> </a:t>
            </a:r>
            <a:r>
              <a:rPr lang="en-US" sz="3600" dirty="0" err="1">
                <a:latin typeface="RO Sans"/>
              </a:rPr>
              <a:t>nadelen</a:t>
            </a:r>
            <a:r>
              <a:rPr lang="en-US" sz="3600" dirty="0">
                <a:latin typeface="RO Sans"/>
              </a:rPr>
              <a:t> </a:t>
            </a:r>
            <a:r>
              <a:rPr lang="en-US" sz="3600" dirty="0" err="1">
                <a:latin typeface="RO Sans"/>
              </a:rPr>
              <a:t>dierentuinvergunning</a:t>
            </a:r>
            <a:endParaRPr lang="en-US" sz="3600" dirty="0">
              <a:latin typeface="RO Sans"/>
            </a:endParaRPr>
          </a:p>
        </p:txBody>
      </p:sp>
      <p:sp>
        <p:nvSpPr>
          <p:cNvPr id="11" name="Tijdelijke aanduiding voor inhoud 10">
            <a:extLst>
              <a:ext uri="{FF2B5EF4-FFF2-40B4-BE49-F238E27FC236}">
                <a16:creationId xmlns:a16="http://schemas.microsoft.com/office/drawing/2014/main" id="{BD10AD8D-8DE5-40F2-A2F2-E7567BEC34E4}"/>
              </a:ext>
            </a:extLst>
          </p:cNvPr>
          <p:cNvSpPr>
            <a:spLocks noGrp="1"/>
          </p:cNvSpPr>
          <p:nvPr>
            <p:ph idx="1"/>
          </p:nvPr>
        </p:nvSpPr>
        <p:spPr>
          <a:xfrm>
            <a:off x="586146" y="2650330"/>
            <a:ext cx="3770194" cy="2570500"/>
          </a:xfrm>
        </p:spPr>
        <p:txBody>
          <a:bodyPr vert="horz" lIns="91440" tIns="45720" rIns="91440" bIns="45720" rtlCol="0" anchor="ctr">
            <a:normAutofit fontScale="92500"/>
          </a:bodyPr>
          <a:lstStyle/>
          <a:p>
            <a:pPr marL="287694" indent="-285750">
              <a:lnSpc>
                <a:spcPct val="90000"/>
              </a:lnSpc>
              <a:buFont typeface="Wingdings 3" panose="05040102010807070707" pitchFamily="18" charset="2"/>
              <a:buChar char=""/>
            </a:pPr>
            <a:r>
              <a:rPr lang="nl-NL" b="1" dirty="0">
                <a:solidFill>
                  <a:schemeClr val="tx1">
                    <a:lumMod val="85000"/>
                  </a:schemeClr>
                </a:solidFill>
                <a:latin typeface="RO Sans"/>
              </a:rPr>
              <a:t>U kunt alle dagen open voor publiek</a:t>
            </a:r>
          </a:p>
          <a:p>
            <a:pPr marL="287694" indent="-285750">
              <a:lnSpc>
                <a:spcPct val="90000"/>
              </a:lnSpc>
              <a:buFont typeface="Wingdings 3" panose="05040102010807070707" pitchFamily="18" charset="2"/>
              <a:buChar char=""/>
            </a:pPr>
            <a:r>
              <a:rPr lang="nl-NL" b="1" dirty="0">
                <a:solidFill>
                  <a:schemeClr val="tx1">
                    <a:lumMod val="85000"/>
                  </a:schemeClr>
                </a:solidFill>
                <a:latin typeface="RO Sans"/>
              </a:rPr>
              <a:t>Groot deskundig netwerk</a:t>
            </a:r>
          </a:p>
          <a:p>
            <a:pPr marL="287694" indent="-285750">
              <a:lnSpc>
                <a:spcPct val="90000"/>
              </a:lnSpc>
              <a:buFont typeface="Wingdings 3" panose="05040102010807070707" pitchFamily="18" charset="2"/>
              <a:buChar char=""/>
            </a:pPr>
            <a:r>
              <a:rPr lang="nl-NL" b="1" dirty="0">
                <a:solidFill>
                  <a:schemeClr val="tx1">
                    <a:lumMod val="85000"/>
                  </a:schemeClr>
                </a:solidFill>
                <a:latin typeface="RO Sans"/>
              </a:rPr>
              <a:t>Veel expertise </a:t>
            </a:r>
          </a:p>
          <a:p>
            <a:pPr marL="287694" indent="-285750">
              <a:lnSpc>
                <a:spcPct val="90000"/>
              </a:lnSpc>
              <a:buFont typeface="Wingdings 3" panose="05040102010807070707" pitchFamily="18" charset="2"/>
              <a:buChar char=""/>
            </a:pPr>
            <a:r>
              <a:rPr lang="nl-NL" b="1" dirty="0">
                <a:solidFill>
                  <a:schemeClr val="tx1">
                    <a:lumMod val="85000"/>
                  </a:schemeClr>
                </a:solidFill>
                <a:latin typeface="RO Sans"/>
              </a:rPr>
              <a:t>Makkelijkere en professionelere herplaatsingsmogelijkheden</a:t>
            </a:r>
          </a:p>
          <a:p>
            <a:pPr marL="287694" indent="-285750">
              <a:lnSpc>
                <a:spcPct val="90000"/>
              </a:lnSpc>
              <a:buFont typeface="Wingdings 3" panose="05040102010807070707" pitchFamily="18" charset="2"/>
              <a:buChar char=""/>
            </a:pPr>
            <a:r>
              <a:rPr lang="nl-NL" b="1" dirty="0">
                <a:solidFill>
                  <a:schemeClr val="tx1">
                    <a:lumMod val="85000"/>
                  </a:schemeClr>
                </a:solidFill>
                <a:latin typeface="RO Sans"/>
              </a:rPr>
              <a:t>Organisatie wordt professioneler</a:t>
            </a:r>
          </a:p>
        </p:txBody>
      </p:sp>
      <p:pic>
        <p:nvPicPr>
          <p:cNvPr id="17" name="Tijdelijke aanduiding voor afbeelding 16" descr="Een vos die naar de camera kijkt">
            <a:extLst>
              <a:ext uri="{FF2B5EF4-FFF2-40B4-BE49-F238E27FC236}">
                <a16:creationId xmlns:a16="http://schemas.microsoft.com/office/drawing/2014/main" id="{3FA0F8C9-F32D-4445-8575-A05AF1461A66}"/>
              </a:ext>
            </a:extLst>
          </p:cNvPr>
          <p:cNvPicPr>
            <a:picLocks noGrp="1" noChangeAspect="1"/>
          </p:cNvPicPr>
          <p:nvPr>
            <p:ph type="pic" sz="quarter" idx="10"/>
          </p:nvPr>
        </p:nvPicPr>
        <p:blipFill>
          <a:blip r:embed="rId3"/>
          <a:srcRect l="23446" r="23446"/>
          <a:stretch/>
        </p:blipFill>
        <p:spPr>
          <a:xfrm>
            <a:off x="8820603" y="10"/>
            <a:ext cx="3371397" cy="4206230"/>
          </a:xfrm>
          <a:prstGeom prst="rect">
            <a:avLst/>
          </a:prstGeom>
          <a:effectLst>
            <a:innerShdw blurRad="57150" dist="38100" dir="14460000">
              <a:prstClr val="black">
                <a:alpha val="70000"/>
              </a:prstClr>
            </a:innerShdw>
          </a:effectLst>
        </p:spPr>
      </p:pic>
      <p:sp>
        <p:nvSpPr>
          <p:cNvPr id="3" name="Tijdelijke aanduiding voor voettekst 2">
            <a:extLst>
              <a:ext uri="{FF2B5EF4-FFF2-40B4-BE49-F238E27FC236}">
                <a16:creationId xmlns:a16="http://schemas.microsoft.com/office/drawing/2014/main" id="{0FB5D107-9A6C-44A8-AF0C-30DEE3DE5BD5}"/>
              </a:ext>
            </a:extLst>
          </p:cNvPr>
          <p:cNvSpPr>
            <a:spLocks noGrp="1"/>
          </p:cNvSpPr>
          <p:nvPr>
            <p:ph type="ftr" sz="quarter" idx="3"/>
          </p:nvPr>
        </p:nvSpPr>
        <p:spPr>
          <a:xfrm>
            <a:off x="684212" y="6172200"/>
            <a:ext cx="7543800" cy="365125"/>
          </a:xfrm>
        </p:spPr>
        <p:txBody>
          <a:bodyPr vert="horz" lIns="91440" tIns="45720" rIns="91440" bIns="45720" rtlCol="0" anchor="t">
            <a:normAutofit/>
          </a:bodyPr>
          <a:lstStyle/>
          <a:p>
            <a:pPr defTabSz="914400">
              <a:spcAft>
                <a:spcPts val="600"/>
              </a:spcAft>
            </a:pPr>
            <a:r>
              <a:rPr lang="en-US" b="0" i="0" kern="1200">
                <a:solidFill>
                  <a:schemeClr val="bg2">
                    <a:lumMod val="50000"/>
                  </a:schemeClr>
                </a:solidFill>
                <a:effectLst/>
                <a:latin typeface="+mn-lt"/>
                <a:ea typeface="+mn-ea"/>
                <a:cs typeface="+mn-cs"/>
              </a:rPr>
              <a:t>©ZooCo Zoo COnsultancy - 2024 -</a:t>
            </a:r>
          </a:p>
        </p:txBody>
      </p:sp>
      <p:grpSp>
        <p:nvGrpSpPr>
          <p:cNvPr id="77" name="Group 76">
            <a:extLst>
              <a:ext uri="{FF2B5EF4-FFF2-40B4-BE49-F238E27FC236}">
                <a16:creationId xmlns:a16="http://schemas.microsoft.com/office/drawing/2014/main" id="{77DDCDD8-143F-41FD-A4BE-4A424229FA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78" name="Straight Connector 77">
              <a:extLst>
                <a:ext uri="{FF2B5EF4-FFF2-40B4-BE49-F238E27FC236}">
                  <a16:creationId xmlns:a16="http://schemas.microsoft.com/office/drawing/2014/main" id="{097FB148-36BD-4DF5-AED7-F0EE776DC4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F69E5424-8C76-4C97-BCC8-57D9EEF390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141D80E0-0C02-40B8-ACF6-95AB990377E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491EB48E-ACE3-4132-B26B-4F49093F00B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77CE3CAA-34A8-4268-9EA2-AC393E07F2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Afbeelding 1" descr="Afbeelding met tekst, Lettertype, Graphics, grafische vormgeving&#10;&#10;Automatisch gegenereerde beschrijving">
            <a:extLst>
              <a:ext uri="{FF2B5EF4-FFF2-40B4-BE49-F238E27FC236}">
                <a16:creationId xmlns:a16="http://schemas.microsoft.com/office/drawing/2014/main" id="{92C896A3-4496-07BA-9E2E-5F518C2EFCE8}"/>
              </a:ext>
            </a:extLst>
          </p:cNvPr>
          <p:cNvPicPr>
            <a:picLocks noChangeAspect="1"/>
          </p:cNvPicPr>
          <p:nvPr/>
        </p:nvPicPr>
        <p:blipFill>
          <a:blip r:embed="rId4"/>
          <a:stretch>
            <a:fillRect/>
          </a:stretch>
        </p:blipFill>
        <p:spPr>
          <a:xfrm>
            <a:off x="10896103" y="6045530"/>
            <a:ext cx="1123755" cy="794540"/>
          </a:xfrm>
          <a:prstGeom prst="rect">
            <a:avLst/>
          </a:prstGeom>
        </p:spPr>
      </p:pic>
      <p:sp>
        <p:nvSpPr>
          <p:cNvPr id="4" name="Tijdelijke aanduiding voor inhoud 10">
            <a:extLst>
              <a:ext uri="{FF2B5EF4-FFF2-40B4-BE49-F238E27FC236}">
                <a16:creationId xmlns:a16="http://schemas.microsoft.com/office/drawing/2014/main" id="{77024F8C-0B99-9447-4A63-12AF38FD3347}"/>
              </a:ext>
            </a:extLst>
          </p:cNvPr>
          <p:cNvSpPr txBox="1">
            <a:spLocks/>
          </p:cNvSpPr>
          <p:nvPr/>
        </p:nvSpPr>
        <p:spPr>
          <a:xfrm>
            <a:off x="681037" y="2143318"/>
            <a:ext cx="2374032" cy="499006"/>
          </a:xfrm>
          <a:prstGeom prst="rect">
            <a:avLst/>
          </a:prstGeom>
        </p:spPr>
        <p:txBody>
          <a:bodyPr vert="horz" lIns="91440" tIns="45720" rIns="91440" bIns="45720" rtlCol="0" anchor="ctr">
            <a:normAutofit/>
          </a:bodyPr>
          <a:lstStyle>
            <a:lvl1pPr marL="1944" indent="0" algn="l" defTabSz="457200" rtl="0" eaLnBrk="1" latinLnBrk="0" hangingPunct="1">
              <a:lnSpc>
                <a:spcPct val="100000"/>
              </a:lnSpc>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lnSpc>
                <a:spcPct val="90000"/>
              </a:lnSpc>
            </a:pPr>
            <a:r>
              <a:rPr lang="nl-NL" b="1" u="sng" dirty="0">
                <a:solidFill>
                  <a:schemeClr val="tx1">
                    <a:lumMod val="85000"/>
                  </a:schemeClr>
                </a:solidFill>
                <a:latin typeface="RO Sans"/>
              </a:rPr>
              <a:t>Voordelen</a:t>
            </a:r>
          </a:p>
        </p:txBody>
      </p:sp>
      <p:sp>
        <p:nvSpPr>
          <p:cNvPr id="5" name="Tijdelijke aanduiding voor inhoud 10">
            <a:extLst>
              <a:ext uri="{FF2B5EF4-FFF2-40B4-BE49-F238E27FC236}">
                <a16:creationId xmlns:a16="http://schemas.microsoft.com/office/drawing/2014/main" id="{169255EA-0882-A3EE-188F-CE189BB03CEA}"/>
              </a:ext>
            </a:extLst>
          </p:cNvPr>
          <p:cNvSpPr txBox="1">
            <a:spLocks/>
          </p:cNvSpPr>
          <p:nvPr/>
        </p:nvSpPr>
        <p:spPr>
          <a:xfrm>
            <a:off x="5195809" y="2142812"/>
            <a:ext cx="2374032" cy="499006"/>
          </a:xfrm>
          <a:prstGeom prst="rect">
            <a:avLst/>
          </a:prstGeom>
        </p:spPr>
        <p:txBody>
          <a:bodyPr vert="horz" lIns="91440" tIns="45720" rIns="91440" bIns="45720" rtlCol="0" anchor="ctr">
            <a:normAutofit/>
          </a:bodyPr>
          <a:lstStyle>
            <a:lvl1pPr marL="1944" indent="0" algn="l" defTabSz="457200" rtl="0" eaLnBrk="1" latinLnBrk="0" hangingPunct="1">
              <a:lnSpc>
                <a:spcPct val="100000"/>
              </a:lnSpc>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lnSpc>
                <a:spcPct val="90000"/>
              </a:lnSpc>
            </a:pPr>
            <a:r>
              <a:rPr lang="nl-NL" b="1" u="sng" dirty="0">
                <a:solidFill>
                  <a:schemeClr val="tx1">
                    <a:lumMod val="85000"/>
                  </a:schemeClr>
                </a:solidFill>
                <a:latin typeface="RO Sans"/>
              </a:rPr>
              <a:t>Nadelen</a:t>
            </a:r>
          </a:p>
        </p:txBody>
      </p:sp>
      <p:sp>
        <p:nvSpPr>
          <p:cNvPr id="7" name="Tijdelijke aanduiding voor inhoud 10">
            <a:extLst>
              <a:ext uri="{FF2B5EF4-FFF2-40B4-BE49-F238E27FC236}">
                <a16:creationId xmlns:a16="http://schemas.microsoft.com/office/drawing/2014/main" id="{E9F6ED1F-81BE-F952-B15E-D5E8A7A46AAC}"/>
              </a:ext>
            </a:extLst>
          </p:cNvPr>
          <p:cNvSpPr txBox="1">
            <a:spLocks/>
          </p:cNvSpPr>
          <p:nvPr/>
        </p:nvSpPr>
        <p:spPr>
          <a:xfrm>
            <a:off x="5173191" y="2650330"/>
            <a:ext cx="3277115" cy="2570500"/>
          </a:xfrm>
          <a:prstGeom prst="rect">
            <a:avLst/>
          </a:prstGeom>
        </p:spPr>
        <p:txBody>
          <a:bodyPr vert="horz" lIns="91440" tIns="45720" rIns="91440" bIns="45720" rtlCol="0" anchor="ctr">
            <a:normAutofit fontScale="92500" lnSpcReduction="20000"/>
          </a:bodyPr>
          <a:lstStyle>
            <a:lvl1pPr marL="1944" indent="0" algn="l" defTabSz="457200" rtl="0" eaLnBrk="1" latinLnBrk="0" hangingPunct="1">
              <a:lnSpc>
                <a:spcPct val="100000"/>
              </a:lnSpc>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287694" indent="-285750">
              <a:lnSpc>
                <a:spcPct val="90000"/>
              </a:lnSpc>
              <a:buFont typeface="Wingdings 3" panose="05040102010807070707" pitchFamily="18" charset="2"/>
              <a:buChar char=""/>
            </a:pPr>
            <a:r>
              <a:rPr lang="nl-NL" b="1" dirty="0">
                <a:solidFill>
                  <a:schemeClr val="tx1">
                    <a:lumMod val="85000"/>
                  </a:schemeClr>
                </a:solidFill>
                <a:latin typeface="RO Sans"/>
              </a:rPr>
              <a:t>Veel meer administratieve rompslomp </a:t>
            </a:r>
          </a:p>
          <a:p>
            <a:pPr marL="287694" indent="-285750">
              <a:lnSpc>
                <a:spcPct val="90000"/>
              </a:lnSpc>
              <a:buFont typeface="Wingdings 3" panose="05040102010807070707" pitchFamily="18" charset="2"/>
              <a:buChar char=""/>
            </a:pPr>
            <a:r>
              <a:rPr lang="nl-NL" b="1" u="sng" dirty="0">
                <a:solidFill>
                  <a:schemeClr val="tx1">
                    <a:lumMod val="85000"/>
                  </a:schemeClr>
                </a:solidFill>
                <a:latin typeface="RO Sans"/>
              </a:rPr>
              <a:t>Alles</a:t>
            </a:r>
            <a:r>
              <a:rPr lang="nl-NL" b="1" dirty="0">
                <a:solidFill>
                  <a:schemeClr val="tx1">
                    <a:lumMod val="85000"/>
                  </a:schemeClr>
                </a:solidFill>
                <a:latin typeface="RO Sans"/>
              </a:rPr>
              <a:t> gaat in overeenstemming met RVO</a:t>
            </a:r>
          </a:p>
          <a:p>
            <a:pPr marL="287694" indent="-285750">
              <a:lnSpc>
                <a:spcPct val="90000"/>
              </a:lnSpc>
              <a:buFont typeface="Wingdings 3" panose="05040102010807070707" pitchFamily="18" charset="2"/>
              <a:buChar char=""/>
            </a:pPr>
            <a:r>
              <a:rPr lang="nl-NL" b="1" dirty="0">
                <a:solidFill>
                  <a:schemeClr val="tx1">
                    <a:lumMod val="85000"/>
                  </a:schemeClr>
                </a:solidFill>
                <a:latin typeface="RO Sans"/>
              </a:rPr>
              <a:t>Vaak duurder door inhuur expertise en meer mankracht</a:t>
            </a:r>
          </a:p>
          <a:p>
            <a:pPr marL="287694" indent="-285750">
              <a:lnSpc>
                <a:spcPct val="90000"/>
              </a:lnSpc>
              <a:buFont typeface="Wingdings 3" panose="05040102010807070707" pitchFamily="18" charset="2"/>
              <a:buChar char=""/>
            </a:pPr>
            <a:r>
              <a:rPr lang="nl-NL" b="1" dirty="0">
                <a:solidFill>
                  <a:schemeClr val="tx1">
                    <a:lumMod val="85000"/>
                  </a:schemeClr>
                </a:solidFill>
                <a:latin typeface="RO Sans"/>
              </a:rPr>
              <a:t>Aanvragen kunnen vertragend werken</a:t>
            </a:r>
          </a:p>
        </p:txBody>
      </p:sp>
    </p:spTree>
    <p:extLst>
      <p:ext uri="{BB962C8B-B14F-4D97-AF65-F5344CB8AC3E}">
        <p14:creationId xmlns:p14="http://schemas.microsoft.com/office/powerpoint/2010/main" val="1986218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D5DCC900-8FAD-E75F-C050-49397FBFE2D6}"/>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764FCAD1-1003-E96D-493C-AB4AF6A903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5" name="Straight Connector 14">
              <a:extLst>
                <a:ext uri="{FF2B5EF4-FFF2-40B4-BE49-F238E27FC236}">
                  <a16:creationId xmlns:a16="http://schemas.microsoft.com/office/drawing/2014/main" id="{CC901D29-E953-27CC-3C8D-7C539EC0EF6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20C94DB-9EB7-B58A-E0CD-FF2E89E839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6CAF68D-1184-2C56-DE0D-EF2037001CB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9BFECF0-C420-4AFD-93FB-E516B9B9B78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6527CA91-07AD-6F84-152F-277B3FC45CA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21" name="Rectangle 20">
            <a:extLst>
              <a:ext uri="{FF2B5EF4-FFF2-40B4-BE49-F238E27FC236}">
                <a16:creationId xmlns:a16="http://schemas.microsoft.com/office/drawing/2014/main" id="{A7B775AF-366F-62E7-EE77-6FA01D5C0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ilhouetten van Canadese kraanvogels">
            <a:extLst>
              <a:ext uri="{FF2B5EF4-FFF2-40B4-BE49-F238E27FC236}">
                <a16:creationId xmlns:a16="http://schemas.microsoft.com/office/drawing/2014/main" id="{B051BC02-C8C0-16C6-8CF7-D38948BD42B4}"/>
              </a:ext>
            </a:extLst>
          </p:cNvPr>
          <p:cNvPicPr>
            <a:picLocks noChangeAspect="1"/>
          </p:cNvPicPr>
          <p:nvPr/>
        </p:nvPicPr>
        <p:blipFill rotWithShape="1">
          <a:blip r:embed="rId2"/>
          <a:srcRect l="34120" r="34986" b="1"/>
          <a:stretch/>
        </p:blipFill>
        <p:spPr>
          <a:xfrm>
            <a:off x="832" y="10"/>
            <a:ext cx="3065642" cy="6857990"/>
          </a:xfrm>
          <a:prstGeom prst="rect">
            <a:avLst/>
          </a:prstGeom>
          <a:effectLst>
            <a:innerShdw blurRad="57150" dist="38100" dir="14460000">
              <a:prstClr val="black">
                <a:alpha val="70000"/>
              </a:prstClr>
            </a:innerShdw>
          </a:effectLst>
        </p:spPr>
      </p:pic>
      <p:sp>
        <p:nvSpPr>
          <p:cNvPr id="2" name="Tijdelijke aanduiding voor voettekst 1">
            <a:extLst>
              <a:ext uri="{FF2B5EF4-FFF2-40B4-BE49-F238E27FC236}">
                <a16:creationId xmlns:a16="http://schemas.microsoft.com/office/drawing/2014/main" id="{20CB75A8-3E0A-F1A1-FA09-59654ACB0141}"/>
              </a:ext>
            </a:extLst>
          </p:cNvPr>
          <p:cNvSpPr>
            <a:spLocks noGrp="1"/>
          </p:cNvSpPr>
          <p:nvPr>
            <p:ph type="ftr" sz="quarter" idx="11"/>
          </p:nvPr>
        </p:nvSpPr>
        <p:spPr>
          <a:xfrm>
            <a:off x="0" y="6185140"/>
            <a:ext cx="4204988" cy="365125"/>
          </a:xfrm>
        </p:spPr>
        <p:txBody>
          <a:bodyPr vert="horz" lIns="91440" tIns="45720" rIns="91440" bIns="45720" rtlCol="0" anchor="t">
            <a:normAutofit/>
          </a:bodyPr>
          <a:lstStyle/>
          <a:p>
            <a:pPr defTabSz="914400">
              <a:spcAft>
                <a:spcPts val="600"/>
              </a:spcAft>
            </a:pPr>
            <a:r>
              <a:rPr lang="en-US" b="0" i="0" kern="1200" spc="200" noProof="0">
                <a:solidFill>
                  <a:schemeClr val="bg2">
                    <a:lumMod val="50000"/>
                  </a:schemeClr>
                </a:solidFill>
                <a:effectLst/>
                <a:latin typeface="+mn-lt"/>
                <a:ea typeface="+mn-ea"/>
                <a:cs typeface="+mn-cs"/>
              </a:rPr>
              <a:t>©ZooCo Zoo COnsultancy - 2024 -</a:t>
            </a:r>
          </a:p>
        </p:txBody>
      </p:sp>
      <p:grpSp>
        <p:nvGrpSpPr>
          <p:cNvPr id="23" name="Group 22">
            <a:extLst>
              <a:ext uri="{FF2B5EF4-FFF2-40B4-BE49-F238E27FC236}">
                <a16:creationId xmlns:a16="http://schemas.microsoft.com/office/drawing/2014/main" id="{2333E1F0-062C-8335-013C-173C80D900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4" name="Straight Connector 23">
              <a:extLst>
                <a:ext uri="{FF2B5EF4-FFF2-40B4-BE49-F238E27FC236}">
                  <a16:creationId xmlns:a16="http://schemas.microsoft.com/office/drawing/2014/main" id="{11B0BF90-0B5C-7574-87F9-A76F209E78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148B04C-4332-8481-BF0D-20F7C8631B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D41BE80-0FF5-6614-9C91-7DCA3FF1A0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B1268AD7-CB25-6749-56EC-803FDB76098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9D8E7336-35DB-1DD2-E8C7-2C5F4D9C8BF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 name="Tekstvak 3">
            <a:extLst>
              <a:ext uri="{FF2B5EF4-FFF2-40B4-BE49-F238E27FC236}">
                <a16:creationId xmlns:a16="http://schemas.microsoft.com/office/drawing/2014/main" id="{23DFD10C-0439-6F70-8AD4-B0390196F9C4}"/>
              </a:ext>
            </a:extLst>
          </p:cNvPr>
          <p:cNvSpPr txBox="1"/>
          <p:nvPr/>
        </p:nvSpPr>
        <p:spPr>
          <a:xfrm>
            <a:off x="3287757" y="66412"/>
            <a:ext cx="7816113" cy="6247864"/>
          </a:xfrm>
          <a:prstGeom prst="rect">
            <a:avLst/>
          </a:prstGeom>
          <a:noFill/>
        </p:spPr>
        <p:txBody>
          <a:bodyPr wrap="square">
            <a:spAutoFit/>
          </a:bodyPr>
          <a:lstStyle/>
          <a:p>
            <a:pPr algn="l"/>
            <a:r>
              <a:rPr lang="nl-NL" sz="2800" b="1" i="0" u="sng" dirty="0">
                <a:solidFill>
                  <a:schemeClr val="tx1">
                    <a:lumMod val="95000"/>
                  </a:schemeClr>
                </a:solidFill>
                <a:effectLst/>
                <a:latin typeface="RO Sans"/>
              </a:rPr>
              <a:t>Regels welzijn dieren in een dierentuin</a:t>
            </a:r>
          </a:p>
          <a:p>
            <a:pPr algn="l"/>
            <a:br>
              <a:rPr lang="nl-NL" sz="2000" b="0" i="0" dirty="0">
                <a:solidFill>
                  <a:schemeClr val="tx1">
                    <a:lumMod val="95000"/>
                  </a:schemeClr>
                </a:solidFill>
                <a:effectLst/>
                <a:latin typeface="RO Sans"/>
              </a:rPr>
            </a:br>
            <a:r>
              <a:rPr lang="nl-NL" sz="2000" b="0" i="0" dirty="0">
                <a:solidFill>
                  <a:schemeClr val="tx1">
                    <a:lumMod val="95000"/>
                  </a:schemeClr>
                </a:solidFill>
                <a:effectLst/>
                <a:latin typeface="RO Sans"/>
              </a:rPr>
              <a:t>Voor het welzijn van dieren in een dierentuin gelden vele voorwaarden. </a:t>
            </a:r>
            <a:br>
              <a:rPr lang="nl-NL" sz="2000" b="0" i="0" dirty="0">
                <a:solidFill>
                  <a:schemeClr val="tx1">
                    <a:lumMod val="95000"/>
                  </a:schemeClr>
                </a:solidFill>
                <a:effectLst/>
                <a:latin typeface="RO Sans"/>
              </a:rPr>
            </a:br>
            <a:r>
              <a:rPr lang="nl-NL" sz="2000" b="0" i="0" dirty="0">
                <a:solidFill>
                  <a:schemeClr val="tx1">
                    <a:lumMod val="95000"/>
                  </a:schemeClr>
                </a:solidFill>
                <a:effectLst/>
                <a:latin typeface="RO Sans"/>
              </a:rPr>
              <a:t>De belangrijkste </a:t>
            </a:r>
            <a:r>
              <a:rPr lang="nl-NL" sz="2000" dirty="0">
                <a:latin typeface="RO Sans"/>
              </a:rPr>
              <a:t>staan in </a:t>
            </a:r>
            <a:r>
              <a:rPr lang="nl-NL" sz="2000" b="1" u="sng" dirty="0">
                <a:latin typeface="RO Sans"/>
              </a:rPr>
              <a:t>Het Besluit houders van dieren (wet dieren)</a:t>
            </a:r>
            <a:r>
              <a:rPr lang="nl-NL" sz="2000" b="0" i="0" dirty="0">
                <a:solidFill>
                  <a:schemeClr val="tx1">
                    <a:lumMod val="95000"/>
                  </a:schemeClr>
                </a:solidFill>
                <a:effectLst/>
                <a:latin typeface="RO Sans"/>
              </a:rPr>
              <a:t>:</a:t>
            </a:r>
          </a:p>
          <a:p>
            <a:pPr algn="l"/>
            <a:endParaRPr lang="nl-NL" sz="2000" b="0" i="0" dirty="0">
              <a:solidFill>
                <a:schemeClr val="tx1">
                  <a:lumMod val="95000"/>
                </a:schemeClr>
              </a:solidFill>
              <a:effectLst/>
              <a:latin typeface="RO Sans"/>
            </a:endParaRPr>
          </a:p>
          <a:p>
            <a:pPr marL="342900" indent="-342900" algn="l">
              <a:buFont typeface="Arial" panose="020B0604020202020204" pitchFamily="34" charset="0"/>
              <a:buChar char="•"/>
            </a:pPr>
            <a:r>
              <a:rPr lang="nl-NL" sz="2000" b="0" i="0" dirty="0">
                <a:solidFill>
                  <a:schemeClr val="tx1">
                    <a:lumMod val="95000"/>
                  </a:schemeClr>
                </a:solidFill>
                <a:effectLst/>
                <a:latin typeface="RO Sans"/>
              </a:rPr>
              <a:t>Dieren moeten de ruimte hebben om hun </a:t>
            </a:r>
            <a:r>
              <a:rPr lang="nl-NL" sz="2000" b="1" i="1" dirty="0">
                <a:solidFill>
                  <a:schemeClr val="tx1">
                    <a:lumMod val="95000"/>
                  </a:schemeClr>
                </a:solidFill>
                <a:effectLst/>
                <a:latin typeface="RO Sans"/>
              </a:rPr>
              <a:t>natuurlijke gedrag </a:t>
            </a:r>
            <a:r>
              <a:rPr lang="nl-NL" sz="2000" b="0" i="0" dirty="0">
                <a:solidFill>
                  <a:schemeClr val="tx1">
                    <a:lumMod val="95000"/>
                  </a:schemeClr>
                </a:solidFill>
                <a:effectLst/>
                <a:latin typeface="RO Sans"/>
              </a:rPr>
              <a:t>te kunnen vertonen. </a:t>
            </a:r>
            <a:br>
              <a:rPr lang="nl-NL" sz="2000" b="0" i="0" dirty="0">
                <a:solidFill>
                  <a:schemeClr val="tx1">
                    <a:lumMod val="95000"/>
                  </a:schemeClr>
                </a:solidFill>
                <a:effectLst/>
                <a:latin typeface="RO Sans"/>
              </a:rPr>
            </a:br>
            <a:r>
              <a:rPr lang="nl-NL" b="0" i="1" dirty="0">
                <a:solidFill>
                  <a:schemeClr val="tx1">
                    <a:lumMod val="95000"/>
                  </a:schemeClr>
                </a:solidFill>
                <a:effectLst/>
                <a:latin typeface="RO Sans"/>
              </a:rPr>
              <a:t>Bijvoorbeeld graven, klimmen, zwemmen en nesten bouwen. Ook moeten dieren volgens hun sociale leefstijl kunnen leven (in groepen of juist alleen).</a:t>
            </a:r>
            <a:endParaRPr lang="nl-NL" i="1" dirty="0">
              <a:solidFill>
                <a:schemeClr val="tx1">
                  <a:lumMod val="95000"/>
                </a:schemeClr>
              </a:solidFill>
              <a:latin typeface="RO Sans"/>
            </a:endParaRPr>
          </a:p>
          <a:p>
            <a:pPr marL="342900" indent="-342900" algn="l">
              <a:buFont typeface="Arial" panose="020B0604020202020204" pitchFamily="34" charset="0"/>
              <a:buChar char="•"/>
            </a:pPr>
            <a:endParaRPr lang="nl-NL" sz="2000" b="0" i="0" dirty="0">
              <a:solidFill>
                <a:schemeClr val="tx1">
                  <a:lumMod val="95000"/>
                </a:schemeClr>
              </a:solidFill>
              <a:effectLst/>
              <a:latin typeface="RO Sans"/>
            </a:endParaRPr>
          </a:p>
          <a:p>
            <a:pPr marL="342900" indent="-342900" algn="l">
              <a:buFont typeface="Arial" panose="020B0604020202020204" pitchFamily="34" charset="0"/>
              <a:buChar char="•"/>
            </a:pPr>
            <a:r>
              <a:rPr lang="nl-NL" sz="2000" b="0" i="0" dirty="0">
                <a:solidFill>
                  <a:schemeClr val="tx1">
                    <a:lumMod val="95000"/>
                  </a:schemeClr>
                </a:solidFill>
                <a:effectLst/>
                <a:latin typeface="RO Sans"/>
              </a:rPr>
              <a:t>Dieren moeten voldoende ruimte hebben om zichzelf te </a:t>
            </a:r>
            <a:r>
              <a:rPr lang="nl-NL" sz="2000" b="0" i="1" dirty="0">
                <a:solidFill>
                  <a:schemeClr val="tx1">
                    <a:lumMod val="95000"/>
                  </a:schemeClr>
                </a:solidFill>
                <a:effectLst/>
                <a:latin typeface="RO Sans"/>
              </a:rPr>
              <a:t>verzorgen</a:t>
            </a:r>
            <a:r>
              <a:rPr lang="nl-NL" sz="2000" b="0" i="0" dirty="0">
                <a:solidFill>
                  <a:schemeClr val="tx1">
                    <a:lumMod val="95000"/>
                  </a:schemeClr>
                </a:solidFill>
                <a:effectLst/>
                <a:latin typeface="RO Sans"/>
              </a:rPr>
              <a:t>, te kunnen </a:t>
            </a:r>
            <a:r>
              <a:rPr lang="nl-NL" sz="2000" b="0" i="1" dirty="0">
                <a:solidFill>
                  <a:schemeClr val="tx1">
                    <a:lumMod val="95000"/>
                  </a:schemeClr>
                </a:solidFill>
                <a:effectLst/>
                <a:latin typeface="RO Sans"/>
              </a:rPr>
              <a:t>groeien</a:t>
            </a:r>
            <a:r>
              <a:rPr lang="nl-NL" sz="2000" b="0" i="0" dirty="0">
                <a:solidFill>
                  <a:schemeClr val="tx1">
                    <a:lumMod val="95000"/>
                  </a:schemeClr>
                </a:solidFill>
                <a:effectLst/>
                <a:latin typeface="RO Sans"/>
              </a:rPr>
              <a:t> en zich te kunnen </a:t>
            </a:r>
            <a:r>
              <a:rPr lang="nl-NL" sz="2000" b="0" i="1" dirty="0">
                <a:solidFill>
                  <a:schemeClr val="tx1">
                    <a:lumMod val="95000"/>
                  </a:schemeClr>
                </a:solidFill>
                <a:effectLst/>
                <a:latin typeface="RO Sans"/>
              </a:rPr>
              <a:t>voortplanten</a:t>
            </a:r>
            <a:r>
              <a:rPr lang="nl-NL" sz="2000" b="0" i="0" dirty="0">
                <a:solidFill>
                  <a:schemeClr val="tx1">
                    <a:lumMod val="95000"/>
                  </a:schemeClr>
                </a:solidFill>
                <a:effectLst/>
                <a:latin typeface="RO Sans"/>
              </a:rPr>
              <a:t>.</a:t>
            </a:r>
          </a:p>
          <a:p>
            <a:pPr marL="342900" indent="-342900" algn="l">
              <a:buFont typeface="Arial" panose="020B0604020202020204" pitchFamily="34" charset="0"/>
              <a:buChar char="•"/>
            </a:pPr>
            <a:endParaRPr lang="nl-NL" sz="2000" b="0" i="0" dirty="0">
              <a:solidFill>
                <a:schemeClr val="tx1">
                  <a:lumMod val="95000"/>
                </a:schemeClr>
              </a:solidFill>
              <a:effectLst/>
              <a:latin typeface="RO Sans"/>
            </a:endParaRPr>
          </a:p>
          <a:p>
            <a:pPr marL="342900" indent="-342900" algn="l">
              <a:buFont typeface="Arial" panose="020B0604020202020204" pitchFamily="34" charset="0"/>
              <a:buChar char="•"/>
            </a:pPr>
            <a:r>
              <a:rPr lang="nl-NL" sz="2000" b="0" i="0" dirty="0">
                <a:solidFill>
                  <a:schemeClr val="tx1">
                    <a:lumMod val="95000"/>
                  </a:schemeClr>
                </a:solidFill>
                <a:effectLst/>
                <a:latin typeface="RO Sans"/>
              </a:rPr>
              <a:t>Een dierentuin moet de </a:t>
            </a:r>
            <a:r>
              <a:rPr lang="nl-NL" sz="2000" b="0" i="1" dirty="0">
                <a:solidFill>
                  <a:schemeClr val="tx1">
                    <a:lumMod val="95000"/>
                  </a:schemeClr>
                </a:solidFill>
                <a:effectLst/>
                <a:latin typeface="RO Sans"/>
              </a:rPr>
              <a:t>veiligheid van mens en dier waarborgen</a:t>
            </a:r>
            <a:r>
              <a:rPr lang="nl-NL" sz="2000" b="0" i="0" dirty="0">
                <a:solidFill>
                  <a:schemeClr val="tx1">
                    <a:lumMod val="95000"/>
                  </a:schemeClr>
                </a:solidFill>
                <a:effectLst/>
                <a:latin typeface="RO Sans"/>
              </a:rPr>
              <a:t>. </a:t>
            </a:r>
            <a:br>
              <a:rPr lang="nl-NL" sz="2000" b="0" i="0" dirty="0">
                <a:solidFill>
                  <a:schemeClr val="tx1">
                    <a:lumMod val="95000"/>
                  </a:schemeClr>
                </a:solidFill>
                <a:effectLst/>
                <a:latin typeface="RO Sans"/>
              </a:rPr>
            </a:br>
            <a:r>
              <a:rPr lang="nl-NL" b="0" i="1" dirty="0">
                <a:solidFill>
                  <a:schemeClr val="tx1">
                    <a:lumMod val="95000"/>
                  </a:schemeClr>
                </a:solidFill>
                <a:effectLst/>
                <a:latin typeface="RO Sans"/>
              </a:rPr>
              <a:t>Zo moet een dierentuin maatregelen nemen om te voorkomen dat dieren ontsnappen. En er moeten plannen zijn in geval van calamiteiten.</a:t>
            </a:r>
          </a:p>
          <a:p>
            <a:pPr marL="342900" indent="-342900" algn="l">
              <a:buFont typeface="Arial" panose="020B0604020202020204" pitchFamily="34" charset="0"/>
              <a:buChar char="•"/>
            </a:pPr>
            <a:endParaRPr lang="nl-NL" sz="2000" b="0" i="0" dirty="0">
              <a:solidFill>
                <a:schemeClr val="tx1">
                  <a:lumMod val="95000"/>
                </a:schemeClr>
              </a:solidFill>
              <a:effectLst/>
              <a:latin typeface="RO Sans"/>
            </a:endParaRPr>
          </a:p>
          <a:p>
            <a:pPr marL="342900" indent="-342900" algn="l">
              <a:buFont typeface="Arial" panose="020B0604020202020204" pitchFamily="34" charset="0"/>
              <a:buChar char="•"/>
            </a:pPr>
            <a:r>
              <a:rPr lang="nl-NL" sz="2000" b="0" i="0" dirty="0">
                <a:solidFill>
                  <a:schemeClr val="tx1">
                    <a:lumMod val="95000"/>
                  </a:schemeClr>
                </a:solidFill>
                <a:effectLst/>
                <a:latin typeface="RO Sans"/>
              </a:rPr>
              <a:t>Een dierentuin moet een registratiesysteem hebben. Daarin staat informatie over de dieren, voeding, fokken en diergeneeskundige verzorging.</a:t>
            </a:r>
          </a:p>
        </p:txBody>
      </p:sp>
      <p:pic>
        <p:nvPicPr>
          <p:cNvPr id="3" name="Afbeelding 2" descr="Afbeelding met tekst, Lettertype, Graphics, grafische vormgeving&#10;&#10;Automatisch gegenereerde beschrijving">
            <a:extLst>
              <a:ext uri="{FF2B5EF4-FFF2-40B4-BE49-F238E27FC236}">
                <a16:creationId xmlns:a16="http://schemas.microsoft.com/office/drawing/2014/main" id="{7FCE6D1C-182B-5642-7512-1BA4227B5C63}"/>
              </a:ext>
            </a:extLst>
          </p:cNvPr>
          <p:cNvPicPr>
            <a:picLocks noChangeAspect="1"/>
          </p:cNvPicPr>
          <p:nvPr/>
        </p:nvPicPr>
        <p:blipFill>
          <a:blip r:embed="rId3"/>
          <a:stretch>
            <a:fillRect/>
          </a:stretch>
        </p:blipFill>
        <p:spPr>
          <a:xfrm>
            <a:off x="10896103" y="6045530"/>
            <a:ext cx="1123755" cy="794540"/>
          </a:xfrm>
          <a:prstGeom prst="rect">
            <a:avLst/>
          </a:prstGeom>
        </p:spPr>
      </p:pic>
    </p:spTree>
    <p:extLst>
      <p:ext uri="{BB962C8B-B14F-4D97-AF65-F5344CB8AC3E}">
        <p14:creationId xmlns:p14="http://schemas.microsoft.com/office/powerpoint/2010/main" val="3545668"/>
      </p:ext>
    </p:extLst>
  </p:cSld>
  <p:clrMapOvr>
    <a:masterClrMapping/>
  </p:clrMapOvr>
</p:sld>
</file>

<file path=ppt/theme/theme1.xml><?xml version="1.0" encoding="utf-8"?>
<a:theme xmlns:a="http://schemas.openxmlformats.org/drawingml/2006/main" name="Segment">
  <a:themeElements>
    <a:clrScheme name="Blauw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Segment">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gment">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DAB27884-F043-4BF1-A4FB-D6C1216AE526}">
  <ds:schemaRefs>
    <ds:schemaRef ds:uri="http://schemas.microsoft.com/sharepoint/v3/contenttype/forms"/>
  </ds:schemaRefs>
</ds:datastoreItem>
</file>

<file path=customXml/itemProps2.xml><?xml version="1.0" encoding="utf-8"?>
<ds:datastoreItem xmlns:ds="http://schemas.openxmlformats.org/officeDocument/2006/customXml" ds:itemID="{91E06989-8323-4451-A21F-821A6C2478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1971ED-0722-4CF3-9522-6E6843A2D88D}">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Slice</Template>
  <TotalTime>2400</TotalTime>
  <Words>2357</Words>
  <Application>Microsoft Office PowerPoint</Application>
  <PresentationFormat>Breedbeeld</PresentationFormat>
  <Paragraphs>208</Paragraphs>
  <Slides>29</Slides>
  <Notes>7</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29</vt:i4>
      </vt:variant>
    </vt:vector>
  </HeadingPairs>
  <TitlesOfParts>
    <vt:vector size="37" baseType="lpstr">
      <vt:lpstr>Arial</vt:lpstr>
      <vt:lpstr>Calibri</vt:lpstr>
      <vt:lpstr>Century Gothic</vt:lpstr>
      <vt:lpstr>Meta Sans</vt:lpstr>
      <vt:lpstr>RO Sans</vt:lpstr>
      <vt:lpstr>Wingdings</vt:lpstr>
      <vt:lpstr>Wingdings 3</vt:lpstr>
      <vt:lpstr>Segment</vt:lpstr>
      <vt:lpstr>‘Wet en regelgeving wel of geen dierentuinvergunning’</vt:lpstr>
      <vt:lpstr>Agenda</vt:lpstr>
      <vt:lpstr>1. “even voorstellen” </vt:lpstr>
      <vt:lpstr>Wie ben ik</vt:lpstr>
      <vt:lpstr>2. Wetgeving omtrent het houden van dieren: Dierentuinvergunning </vt:lpstr>
      <vt:lpstr>PowerPoint-presentatie</vt:lpstr>
      <vt:lpstr>PowerPoint-presentatie</vt:lpstr>
      <vt:lpstr>Voordelen en nadelen dierentuinvergunning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3. Wetgeving omtrent het houden van dieren bij Géén dierentuinvergunning   </vt:lpstr>
      <vt:lpstr>PowerPoint-presentatie</vt:lpstr>
      <vt:lpstr>3a. De wet dieren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Gastles ZooCO wetgeving Dierentuinen 2024</dc:title>
  <dc:creator>Remco Walravens</dc:creator>
  <cp:keywords>Gastles</cp:keywords>
  <cp:lastModifiedBy>Remco Walravens</cp:lastModifiedBy>
  <cp:revision>28</cp:revision>
  <dcterms:created xsi:type="dcterms:W3CDTF">2024-02-21T14:28:15Z</dcterms:created>
  <dcterms:modified xsi:type="dcterms:W3CDTF">2024-05-08T20:52:54Z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