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6" r:id="rId4"/>
  </p:sldMasterIdLst>
  <p:notesMasterIdLst>
    <p:notesMasterId r:id="rId22"/>
  </p:notesMasterIdLst>
  <p:handoutMasterIdLst>
    <p:handoutMasterId r:id="rId23"/>
  </p:handoutMasterIdLst>
  <p:sldIdLst>
    <p:sldId id="327" r:id="rId5"/>
    <p:sldId id="315" r:id="rId6"/>
    <p:sldId id="321" r:id="rId7"/>
    <p:sldId id="387" r:id="rId8"/>
    <p:sldId id="328" r:id="rId9"/>
    <p:sldId id="342" r:id="rId10"/>
    <p:sldId id="376" r:id="rId11"/>
    <p:sldId id="322" r:id="rId12"/>
    <p:sldId id="343" r:id="rId13"/>
    <p:sldId id="379" r:id="rId14"/>
    <p:sldId id="329" r:id="rId15"/>
    <p:sldId id="375" r:id="rId16"/>
    <p:sldId id="325" r:id="rId17"/>
    <p:sldId id="324" r:id="rId18"/>
    <p:sldId id="356" r:id="rId19"/>
    <p:sldId id="389" r:id="rId20"/>
    <p:sldId id="390"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1D0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706" autoAdjust="0"/>
  </p:normalViewPr>
  <p:slideViewPr>
    <p:cSldViewPr snapToGrid="0">
      <p:cViewPr varScale="1">
        <p:scale>
          <a:sx n="111" d="100"/>
          <a:sy n="111" d="100"/>
        </p:scale>
        <p:origin x="594"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6" d="100"/>
          <a:sy n="96" d="100"/>
        </p:scale>
        <p:origin x="364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7EE84B-663D-4B6C-A0C2-3B43F3C2F131}" type="doc">
      <dgm:prSet loTypeId="urn:microsoft.com/office/officeart/2005/8/layout/vProcess5" loCatId="process" qsTypeId="urn:microsoft.com/office/officeart/2005/8/quickstyle/simple2" qsCatId="simple" csTypeId="urn:microsoft.com/office/officeart/2005/8/colors/colorful2" csCatId="colorful"/>
      <dgm:spPr/>
      <dgm:t>
        <a:bodyPr/>
        <a:lstStyle/>
        <a:p>
          <a:endParaRPr lang="en-US"/>
        </a:p>
      </dgm:t>
    </dgm:pt>
    <dgm:pt modelId="{CDA390CC-8D6D-4B91-9511-3994104725F5}">
      <dgm:prSet/>
      <dgm:spPr/>
      <dgm:t>
        <a:bodyPr/>
        <a:lstStyle/>
        <a:p>
          <a:r>
            <a:rPr lang="nl-NL" b="0" i="0" dirty="0"/>
            <a:t>Op 1 </a:t>
          </a:r>
          <a:r>
            <a:rPr lang="nl-NL" b="0" i="0" dirty="0">
              <a:latin typeface="RO Sans"/>
            </a:rPr>
            <a:t>januari</a:t>
          </a:r>
          <a:r>
            <a:rPr lang="nl-NL" b="0" i="0" dirty="0"/>
            <a:t> 2024 is de </a:t>
          </a:r>
          <a:r>
            <a:rPr lang="nl-NL" b="1" i="0" dirty="0"/>
            <a:t>Wet natuurbescherming</a:t>
          </a:r>
          <a:r>
            <a:rPr lang="nl-NL" b="0" i="0" dirty="0"/>
            <a:t> (</a:t>
          </a:r>
          <a:r>
            <a:rPr lang="nl-NL" b="0" i="0" dirty="0" err="1"/>
            <a:t>Wnb</a:t>
          </a:r>
          <a:r>
            <a:rPr lang="nl-NL" b="0" i="0" dirty="0"/>
            <a:t>) opgegaan in de </a:t>
          </a:r>
          <a:r>
            <a:rPr lang="nl-NL" b="1" i="0" dirty="0"/>
            <a:t>Omgevingswet</a:t>
          </a:r>
          <a:r>
            <a:rPr lang="nl-NL" b="0" i="0" dirty="0"/>
            <a:t>. </a:t>
          </a:r>
          <a:endParaRPr lang="en-US" dirty="0"/>
        </a:p>
      </dgm:t>
    </dgm:pt>
    <dgm:pt modelId="{A6FED84E-8171-4ADC-9371-04B6C614B0B3}" type="parTrans" cxnId="{A2A4A67E-5AAE-4FFA-9F76-3174DE9AF3C2}">
      <dgm:prSet/>
      <dgm:spPr/>
      <dgm:t>
        <a:bodyPr/>
        <a:lstStyle/>
        <a:p>
          <a:endParaRPr lang="en-US"/>
        </a:p>
      </dgm:t>
    </dgm:pt>
    <dgm:pt modelId="{97E378E9-6521-4C62-AD9E-E088364E4104}" type="sibTrans" cxnId="{A2A4A67E-5AAE-4FFA-9F76-3174DE9AF3C2}">
      <dgm:prSet/>
      <dgm:spPr/>
      <dgm:t>
        <a:bodyPr/>
        <a:lstStyle/>
        <a:p>
          <a:endParaRPr lang="en-US"/>
        </a:p>
      </dgm:t>
    </dgm:pt>
    <dgm:pt modelId="{34142108-D3EC-4A68-930C-45AD9E5C6145}">
      <dgm:prSet/>
      <dgm:spPr/>
      <dgm:t>
        <a:bodyPr/>
        <a:lstStyle/>
        <a:p>
          <a:r>
            <a:rPr lang="nl-NL" b="0" i="0" dirty="0">
              <a:latin typeface="RO Sans"/>
            </a:rPr>
            <a:t>De Omgevingswet regelt het belang van natuur als onderdeel van de fysieke leefomgeving. De wet borgt het welzijn van de mens, verbetert de bescherming van natuurkwaliteiten en breidt deze zo nodig uit.</a:t>
          </a:r>
          <a:endParaRPr lang="en-US" dirty="0">
            <a:latin typeface="RO Sans"/>
          </a:endParaRPr>
        </a:p>
      </dgm:t>
    </dgm:pt>
    <dgm:pt modelId="{40A203A4-5823-45FE-8999-2ED3001BBDAD}" type="parTrans" cxnId="{E58B2C92-ADC0-48F7-84B2-EF4B3E470239}">
      <dgm:prSet/>
      <dgm:spPr/>
      <dgm:t>
        <a:bodyPr/>
        <a:lstStyle/>
        <a:p>
          <a:endParaRPr lang="en-US"/>
        </a:p>
      </dgm:t>
    </dgm:pt>
    <dgm:pt modelId="{28A88A12-F69C-4103-91FA-B01582D54A6D}" type="sibTrans" cxnId="{E58B2C92-ADC0-48F7-84B2-EF4B3E470239}">
      <dgm:prSet/>
      <dgm:spPr/>
      <dgm:t>
        <a:bodyPr/>
        <a:lstStyle/>
        <a:p>
          <a:endParaRPr lang="en-US"/>
        </a:p>
      </dgm:t>
    </dgm:pt>
    <dgm:pt modelId="{56117231-553D-42DE-97ED-A97971F0C566}">
      <dgm:prSet/>
      <dgm:spPr/>
      <dgm:t>
        <a:bodyPr/>
        <a:lstStyle/>
        <a:p>
          <a:r>
            <a:rPr lang="nl-NL" dirty="0">
              <a:latin typeface="RO Sans"/>
            </a:rPr>
            <a:t>Onder de Omgevingswet wordt onderscheid gemaakt tussen verschillende activiteiten die de natuur betreffen. Net als onder het oude recht kan daarbij voor de meest voorkomende activiteiten een tweedeling gemaakt worden tussen </a:t>
          </a:r>
          <a:r>
            <a:rPr lang="nl-NL" b="1" dirty="0">
              <a:latin typeface="RO Sans"/>
            </a:rPr>
            <a:t>gebiedsbescherming</a:t>
          </a:r>
          <a:r>
            <a:rPr lang="nl-NL" dirty="0">
              <a:latin typeface="RO Sans"/>
            </a:rPr>
            <a:t> en </a:t>
          </a:r>
          <a:r>
            <a:rPr lang="nl-NL" b="1" dirty="0">
              <a:latin typeface="RO Sans"/>
            </a:rPr>
            <a:t>soortenbescherming</a:t>
          </a:r>
          <a:r>
            <a:rPr lang="nl-NL" dirty="0">
              <a:latin typeface="RO Sans"/>
            </a:rPr>
            <a:t>.</a:t>
          </a:r>
          <a:endParaRPr lang="en-US" dirty="0">
            <a:latin typeface="RO Sans"/>
          </a:endParaRPr>
        </a:p>
      </dgm:t>
    </dgm:pt>
    <dgm:pt modelId="{FCD79FE7-F38A-4E0A-8F5A-B6C33F70FFCE}" type="parTrans" cxnId="{7124D755-69AB-4239-9595-3F914D809BB5}">
      <dgm:prSet/>
      <dgm:spPr/>
      <dgm:t>
        <a:bodyPr/>
        <a:lstStyle/>
        <a:p>
          <a:endParaRPr lang="en-US"/>
        </a:p>
      </dgm:t>
    </dgm:pt>
    <dgm:pt modelId="{8DAB4444-C1B1-42A0-8E7D-C0FF0EC823BE}" type="sibTrans" cxnId="{7124D755-69AB-4239-9595-3F914D809BB5}">
      <dgm:prSet/>
      <dgm:spPr/>
      <dgm:t>
        <a:bodyPr/>
        <a:lstStyle/>
        <a:p>
          <a:endParaRPr lang="en-US"/>
        </a:p>
      </dgm:t>
    </dgm:pt>
    <dgm:pt modelId="{AF5085ED-9348-4C77-B8A9-4FE9B3DA8F37}" type="pres">
      <dgm:prSet presAssocID="{287EE84B-663D-4B6C-A0C2-3B43F3C2F131}" presName="outerComposite" presStyleCnt="0">
        <dgm:presLayoutVars>
          <dgm:chMax val="5"/>
          <dgm:dir/>
          <dgm:resizeHandles val="exact"/>
        </dgm:presLayoutVars>
      </dgm:prSet>
      <dgm:spPr/>
    </dgm:pt>
    <dgm:pt modelId="{DB90690A-813B-4D09-96C6-FD347A449724}" type="pres">
      <dgm:prSet presAssocID="{287EE84B-663D-4B6C-A0C2-3B43F3C2F131}" presName="dummyMaxCanvas" presStyleCnt="0">
        <dgm:presLayoutVars/>
      </dgm:prSet>
      <dgm:spPr/>
    </dgm:pt>
    <dgm:pt modelId="{76EC6A6D-0C03-4DB3-9B7C-FA366AECC89A}" type="pres">
      <dgm:prSet presAssocID="{287EE84B-663D-4B6C-A0C2-3B43F3C2F131}" presName="ThreeNodes_1" presStyleLbl="node1" presStyleIdx="0" presStyleCnt="3">
        <dgm:presLayoutVars>
          <dgm:bulletEnabled val="1"/>
        </dgm:presLayoutVars>
      </dgm:prSet>
      <dgm:spPr/>
    </dgm:pt>
    <dgm:pt modelId="{6D2E66DD-4E52-4EF0-ADB8-5331B0B157A8}" type="pres">
      <dgm:prSet presAssocID="{287EE84B-663D-4B6C-A0C2-3B43F3C2F131}" presName="ThreeNodes_2" presStyleLbl="node1" presStyleIdx="1" presStyleCnt="3">
        <dgm:presLayoutVars>
          <dgm:bulletEnabled val="1"/>
        </dgm:presLayoutVars>
      </dgm:prSet>
      <dgm:spPr/>
    </dgm:pt>
    <dgm:pt modelId="{96D0D31B-50C5-485D-89E3-E5512CBE1778}" type="pres">
      <dgm:prSet presAssocID="{287EE84B-663D-4B6C-A0C2-3B43F3C2F131}" presName="ThreeNodes_3" presStyleLbl="node1" presStyleIdx="2" presStyleCnt="3">
        <dgm:presLayoutVars>
          <dgm:bulletEnabled val="1"/>
        </dgm:presLayoutVars>
      </dgm:prSet>
      <dgm:spPr/>
    </dgm:pt>
    <dgm:pt modelId="{84E6C4E6-D979-499B-BCC5-9E046BC7A871}" type="pres">
      <dgm:prSet presAssocID="{287EE84B-663D-4B6C-A0C2-3B43F3C2F131}" presName="ThreeConn_1-2" presStyleLbl="fgAccFollowNode1" presStyleIdx="0" presStyleCnt="2">
        <dgm:presLayoutVars>
          <dgm:bulletEnabled val="1"/>
        </dgm:presLayoutVars>
      </dgm:prSet>
      <dgm:spPr/>
    </dgm:pt>
    <dgm:pt modelId="{D8336D5D-8ABF-4246-906F-BAC821EC1E8A}" type="pres">
      <dgm:prSet presAssocID="{287EE84B-663D-4B6C-A0C2-3B43F3C2F131}" presName="ThreeConn_2-3" presStyleLbl="fgAccFollowNode1" presStyleIdx="1" presStyleCnt="2">
        <dgm:presLayoutVars>
          <dgm:bulletEnabled val="1"/>
        </dgm:presLayoutVars>
      </dgm:prSet>
      <dgm:spPr/>
    </dgm:pt>
    <dgm:pt modelId="{EB3A60BD-0305-4EB2-A7DB-F15A8548B7C0}" type="pres">
      <dgm:prSet presAssocID="{287EE84B-663D-4B6C-A0C2-3B43F3C2F131}" presName="ThreeNodes_1_text" presStyleLbl="node1" presStyleIdx="2" presStyleCnt="3">
        <dgm:presLayoutVars>
          <dgm:bulletEnabled val="1"/>
        </dgm:presLayoutVars>
      </dgm:prSet>
      <dgm:spPr/>
    </dgm:pt>
    <dgm:pt modelId="{2E9164E3-06E6-41D1-B24F-48D530D3005F}" type="pres">
      <dgm:prSet presAssocID="{287EE84B-663D-4B6C-A0C2-3B43F3C2F131}" presName="ThreeNodes_2_text" presStyleLbl="node1" presStyleIdx="2" presStyleCnt="3">
        <dgm:presLayoutVars>
          <dgm:bulletEnabled val="1"/>
        </dgm:presLayoutVars>
      </dgm:prSet>
      <dgm:spPr/>
    </dgm:pt>
    <dgm:pt modelId="{53EEEA68-F1A6-4B2C-8A18-E8720784FAD2}" type="pres">
      <dgm:prSet presAssocID="{287EE84B-663D-4B6C-A0C2-3B43F3C2F131}" presName="ThreeNodes_3_text" presStyleLbl="node1" presStyleIdx="2" presStyleCnt="3">
        <dgm:presLayoutVars>
          <dgm:bulletEnabled val="1"/>
        </dgm:presLayoutVars>
      </dgm:prSet>
      <dgm:spPr/>
    </dgm:pt>
  </dgm:ptLst>
  <dgm:cxnLst>
    <dgm:cxn modelId="{BD93CB2A-0288-42F4-BC2D-770EF43CBF6B}" type="presOf" srcId="{56117231-553D-42DE-97ED-A97971F0C566}" destId="{53EEEA68-F1A6-4B2C-8A18-E8720784FAD2}" srcOrd="1" destOrd="0" presId="urn:microsoft.com/office/officeart/2005/8/layout/vProcess5"/>
    <dgm:cxn modelId="{0B954C46-55BA-4D18-AA75-E591F1FC0991}" type="presOf" srcId="{34142108-D3EC-4A68-930C-45AD9E5C6145}" destId="{6D2E66DD-4E52-4EF0-ADB8-5331B0B157A8}" srcOrd="0" destOrd="0" presId="urn:microsoft.com/office/officeart/2005/8/layout/vProcess5"/>
    <dgm:cxn modelId="{18581E6F-3628-4DD1-BF70-240CC544EC0B}" type="presOf" srcId="{CDA390CC-8D6D-4B91-9511-3994104725F5}" destId="{EB3A60BD-0305-4EB2-A7DB-F15A8548B7C0}" srcOrd="1" destOrd="0" presId="urn:microsoft.com/office/officeart/2005/8/layout/vProcess5"/>
    <dgm:cxn modelId="{E6F8E354-900F-4C59-A3CD-7D875650DD92}" type="presOf" srcId="{28A88A12-F69C-4103-91FA-B01582D54A6D}" destId="{D8336D5D-8ABF-4246-906F-BAC821EC1E8A}" srcOrd="0" destOrd="0" presId="urn:microsoft.com/office/officeart/2005/8/layout/vProcess5"/>
    <dgm:cxn modelId="{7124D755-69AB-4239-9595-3F914D809BB5}" srcId="{287EE84B-663D-4B6C-A0C2-3B43F3C2F131}" destId="{56117231-553D-42DE-97ED-A97971F0C566}" srcOrd="2" destOrd="0" parTransId="{FCD79FE7-F38A-4E0A-8F5A-B6C33F70FFCE}" sibTransId="{8DAB4444-C1B1-42A0-8E7D-C0FF0EC823BE}"/>
    <dgm:cxn modelId="{A2A4A67E-5AAE-4FFA-9F76-3174DE9AF3C2}" srcId="{287EE84B-663D-4B6C-A0C2-3B43F3C2F131}" destId="{CDA390CC-8D6D-4B91-9511-3994104725F5}" srcOrd="0" destOrd="0" parTransId="{A6FED84E-8171-4ADC-9371-04B6C614B0B3}" sibTransId="{97E378E9-6521-4C62-AD9E-E088364E4104}"/>
    <dgm:cxn modelId="{0301C68F-4576-4ADE-8D10-427E3FA9CD14}" type="presOf" srcId="{34142108-D3EC-4A68-930C-45AD9E5C6145}" destId="{2E9164E3-06E6-41D1-B24F-48D530D3005F}" srcOrd="1" destOrd="0" presId="urn:microsoft.com/office/officeart/2005/8/layout/vProcess5"/>
    <dgm:cxn modelId="{E58B2C92-ADC0-48F7-84B2-EF4B3E470239}" srcId="{287EE84B-663D-4B6C-A0C2-3B43F3C2F131}" destId="{34142108-D3EC-4A68-930C-45AD9E5C6145}" srcOrd="1" destOrd="0" parTransId="{40A203A4-5823-45FE-8999-2ED3001BBDAD}" sibTransId="{28A88A12-F69C-4103-91FA-B01582D54A6D}"/>
    <dgm:cxn modelId="{B7EE9C9A-993A-4DDC-A1D8-4B74EFD08322}" type="presOf" srcId="{97E378E9-6521-4C62-AD9E-E088364E4104}" destId="{84E6C4E6-D979-499B-BCC5-9E046BC7A871}" srcOrd="0" destOrd="0" presId="urn:microsoft.com/office/officeart/2005/8/layout/vProcess5"/>
    <dgm:cxn modelId="{ECEF1BE4-0C50-4414-BA1D-F17D859DB2C4}" type="presOf" srcId="{287EE84B-663D-4B6C-A0C2-3B43F3C2F131}" destId="{AF5085ED-9348-4C77-B8A9-4FE9B3DA8F37}" srcOrd="0" destOrd="0" presId="urn:microsoft.com/office/officeart/2005/8/layout/vProcess5"/>
    <dgm:cxn modelId="{7FD5D2F3-9AFC-4C1D-83E5-1D61B45BE5D2}" type="presOf" srcId="{56117231-553D-42DE-97ED-A97971F0C566}" destId="{96D0D31B-50C5-485D-89E3-E5512CBE1778}" srcOrd="0" destOrd="0" presId="urn:microsoft.com/office/officeart/2005/8/layout/vProcess5"/>
    <dgm:cxn modelId="{06F297F8-482D-47BE-A9E9-88A24C611C48}" type="presOf" srcId="{CDA390CC-8D6D-4B91-9511-3994104725F5}" destId="{76EC6A6D-0C03-4DB3-9B7C-FA366AECC89A}" srcOrd="0" destOrd="0" presId="urn:microsoft.com/office/officeart/2005/8/layout/vProcess5"/>
    <dgm:cxn modelId="{5EB5B3E8-D5BD-4E62-B00B-E5D920314FA8}" type="presParOf" srcId="{AF5085ED-9348-4C77-B8A9-4FE9B3DA8F37}" destId="{DB90690A-813B-4D09-96C6-FD347A449724}" srcOrd="0" destOrd="0" presId="urn:microsoft.com/office/officeart/2005/8/layout/vProcess5"/>
    <dgm:cxn modelId="{2833B8AD-1AC9-4803-AC7A-EC5C31724E20}" type="presParOf" srcId="{AF5085ED-9348-4C77-B8A9-4FE9B3DA8F37}" destId="{76EC6A6D-0C03-4DB3-9B7C-FA366AECC89A}" srcOrd="1" destOrd="0" presId="urn:microsoft.com/office/officeart/2005/8/layout/vProcess5"/>
    <dgm:cxn modelId="{84BD080D-10A1-47EC-A594-A64E81500665}" type="presParOf" srcId="{AF5085ED-9348-4C77-B8A9-4FE9B3DA8F37}" destId="{6D2E66DD-4E52-4EF0-ADB8-5331B0B157A8}" srcOrd="2" destOrd="0" presId="urn:microsoft.com/office/officeart/2005/8/layout/vProcess5"/>
    <dgm:cxn modelId="{FE3286B3-94F1-4551-BA2D-46ABCD19EF47}" type="presParOf" srcId="{AF5085ED-9348-4C77-B8A9-4FE9B3DA8F37}" destId="{96D0D31B-50C5-485D-89E3-E5512CBE1778}" srcOrd="3" destOrd="0" presId="urn:microsoft.com/office/officeart/2005/8/layout/vProcess5"/>
    <dgm:cxn modelId="{A86D1BCA-B70C-4AE0-91C4-D8E4EE961320}" type="presParOf" srcId="{AF5085ED-9348-4C77-B8A9-4FE9B3DA8F37}" destId="{84E6C4E6-D979-499B-BCC5-9E046BC7A871}" srcOrd="4" destOrd="0" presId="urn:microsoft.com/office/officeart/2005/8/layout/vProcess5"/>
    <dgm:cxn modelId="{AA3F8751-FA93-4B0A-A8C3-723D466E39B6}" type="presParOf" srcId="{AF5085ED-9348-4C77-B8A9-4FE9B3DA8F37}" destId="{D8336D5D-8ABF-4246-906F-BAC821EC1E8A}" srcOrd="5" destOrd="0" presId="urn:microsoft.com/office/officeart/2005/8/layout/vProcess5"/>
    <dgm:cxn modelId="{05BD85FD-D11C-462C-822D-DA2F5949324C}" type="presParOf" srcId="{AF5085ED-9348-4C77-B8A9-4FE9B3DA8F37}" destId="{EB3A60BD-0305-4EB2-A7DB-F15A8548B7C0}" srcOrd="6" destOrd="0" presId="urn:microsoft.com/office/officeart/2005/8/layout/vProcess5"/>
    <dgm:cxn modelId="{0042BC58-2D3F-4980-97CD-587A29F18BCC}" type="presParOf" srcId="{AF5085ED-9348-4C77-B8A9-4FE9B3DA8F37}" destId="{2E9164E3-06E6-41D1-B24F-48D530D3005F}" srcOrd="7" destOrd="0" presId="urn:microsoft.com/office/officeart/2005/8/layout/vProcess5"/>
    <dgm:cxn modelId="{5CBA594B-0DBB-43C4-84EC-28BB8D23B990}" type="presParOf" srcId="{AF5085ED-9348-4C77-B8A9-4FE9B3DA8F37}" destId="{53EEEA68-F1A6-4B2C-8A18-E8720784FAD2}"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DE4DC2-5777-4BAE-9E23-C0A1122FD515}"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B9A88BE9-F52E-451F-B01F-A56015A8ACCD}">
      <dgm:prSet custT="1"/>
      <dgm:spPr/>
      <dgm:t>
        <a:bodyPr/>
        <a:lstStyle/>
        <a:p>
          <a:r>
            <a:rPr lang="nl-NL" sz="1400" dirty="0">
              <a:latin typeface="RO Sans"/>
            </a:rPr>
            <a:t>Exoten zijn </a:t>
          </a:r>
          <a:r>
            <a:rPr lang="nl-NL" sz="1400" b="1" dirty="0">
              <a:latin typeface="RO Sans"/>
            </a:rPr>
            <a:t>planten, dieren of andere organismes die van nature niet voorkomen in Nederland</a:t>
          </a:r>
          <a:r>
            <a:rPr lang="nl-NL" sz="1400" dirty="0">
              <a:latin typeface="RO Sans"/>
            </a:rPr>
            <a:t>. Is een exoot schadelijk voor de natuur? Dan noemen wij deze </a:t>
          </a:r>
          <a:r>
            <a:rPr lang="nl-NL" sz="1400" b="1" dirty="0">
              <a:latin typeface="RO Sans"/>
            </a:rPr>
            <a:t>invasief</a:t>
          </a:r>
          <a:r>
            <a:rPr lang="nl-NL" sz="1400" dirty="0">
              <a:latin typeface="RO Sans"/>
            </a:rPr>
            <a:t>. In de Europese Unie (EU) zijn regels over hoe u omgaat met invasieve exoten.</a:t>
          </a:r>
          <a:endParaRPr lang="en-US" sz="1400" dirty="0">
            <a:latin typeface="RO Sans"/>
          </a:endParaRPr>
        </a:p>
      </dgm:t>
    </dgm:pt>
    <dgm:pt modelId="{0CC88634-8BBC-4251-8171-456CE9A34445}" type="parTrans" cxnId="{EE6A0167-8A4D-4325-A21A-949463289208}">
      <dgm:prSet/>
      <dgm:spPr/>
      <dgm:t>
        <a:bodyPr/>
        <a:lstStyle/>
        <a:p>
          <a:endParaRPr lang="en-US"/>
        </a:p>
      </dgm:t>
    </dgm:pt>
    <dgm:pt modelId="{BD7C1C36-57C5-45E5-AABF-BCD0DA141CFE}" type="sibTrans" cxnId="{EE6A0167-8A4D-4325-A21A-949463289208}">
      <dgm:prSet/>
      <dgm:spPr/>
      <dgm:t>
        <a:bodyPr/>
        <a:lstStyle/>
        <a:p>
          <a:endParaRPr lang="en-US"/>
        </a:p>
      </dgm:t>
    </dgm:pt>
    <dgm:pt modelId="{8D8E83A9-70C6-4244-A29D-D2FC85A9E50D}">
      <dgm:prSet custT="1"/>
      <dgm:spPr/>
      <dgm:t>
        <a:bodyPr/>
        <a:lstStyle/>
        <a:p>
          <a:r>
            <a:rPr lang="nl-NL" sz="1400" dirty="0">
              <a:latin typeface="RO Sans"/>
            </a:rPr>
            <a:t>De regels die voor iedereen gelden vindt u onder Algemene regels. Daarnaast vindt u hieronder ook informatie voor handelaren, vissers, onderzoekers en dierentuinen of kinderboerderijen. En voor als u thuis een invasieve exoot heeft.</a:t>
          </a:r>
          <a:endParaRPr lang="en-US" sz="1400" dirty="0">
            <a:latin typeface="RO Sans"/>
          </a:endParaRPr>
        </a:p>
      </dgm:t>
    </dgm:pt>
    <dgm:pt modelId="{A2F4B027-71B8-4AE4-86D2-DE8C45DEE56A}" type="parTrans" cxnId="{23209736-072A-41F3-A359-52157C6306E1}">
      <dgm:prSet/>
      <dgm:spPr/>
      <dgm:t>
        <a:bodyPr/>
        <a:lstStyle/>
        <a:p>
          <a:endParaRPr lang="en-US"/>
        </a:p>
      </dgm:t>
    </dgm:pt>
    <dgm:pt modelId="{55E6AF11-CCAA-44EF-9F5E-EADDD1AC2981}" type="sibTrans" cxnId="{23209736-072A-41F3-A359-52157C6306E1}">
      <dgm:prSet/>
      <dgm:spPr/>
      <dgm:t>
        <a:bodyPr/>
        <a:lstStyle/>
        <a:p>
          <a:endParaRPr lang="en-US"/>
        </a:p>
      </dgm:t>
    </dgm:pt>
    <dgm:pt modelId="{D0702CE1-FD0B-45C8-B27D-A0F58B249E26}" type="pres">
      <dgm:prSet presAssocID="{1FDE4DC2-5777-4BAE-9E23-C0A1122FD515}" presName="hierChild1" presStyleCnt="0">
        <dgm:presLayoutVars>
          <dgm:chPref val="1"/>
          <dgm:dir/>
          <dgm:animOne val="branch"/>
          <dgm:animLvl val="lvl"/>
          <dgm:resizeHandles/>
        </dgm:presLayoutVars>
      </dgm:prSet>
      <dgm:spPr/>
    </dgm:pt>
    <dgm:pt modelId="{424A7A5A-EC28-4EB6-8797-66E02FF6534D}" type="pres">
      <dgm:prSet presAssocID="{B9A88BE9-F52E-451F-B01F-A56015A8ACCD}" presName="hierRoot1" presStyleCnt="0"/>
      <dgm:spPr/>
    </dgm:pt>
    <dgm:pt modelId="{0E662A9E-B71E-4D19-98B0-B8B4E712F55B}" type="pres">
      <dgm:prSet presAssocID="{B9A88BE9-F52E-451F-B01F-A56015A8ACCD}" presName="composite" presStyleCnt="0"/>
      <dgm:spPr/>
    </dgm:pt>
    <dgm:pt modelId="{E81BB405-1F2C-4622-99AB-69D0CABDBF93}" type="pres">
      <dgm:prSet presAssocID="{B9A88BE9-F52E-451F-B01F-A56015A8ACCD}" presName="background" presStyleLbl="node0" presStyleIdx="0" presStyleCnt="2"/>
      <dgm:spPr/>
    </dgm:pt>
    <dgm:pt modelId="{65FB3FDE-A662-4F4B-B903-420D3E47C698}" type="pres">
      <dgm:prSet presAssocID="{B9A88BE9-F52E-451F-B01F-A56015A8ACCD}" presName="text" presStyleLbl="fgAcc0" presStyleIdx="0" presStyleCnt="2" custLinFactNeighborX="-3828" custLinFactNeighborY="-69412">
        <dgm:presLayoutVars>
          <dgm:chPref val="3"/>
        </dgm:presLayoutVars>
      </dgm:prSet>
      <dgm:spPr/>
    </dgm:pt>
    <dgm:pt modelId="{186CCA45-86D4-4A39-AE90-C1EEB88F52C8}" type="pres">
      <dgm:prSet presAssocID="{B9A88BE9-F52E-451F-B01F-A56015A8ACCD}" presName="hierChild2" presStyleCnt="0"/>
      <dgm:spPr/>
    </dgm:pt>
    <dgm:pt modelId="{7DC4E595-493D-47B6-9C0A-83B1B8E78A03}" type="pres">
      <dgm:prSet presAssocID="{8D8E83A9-70C6-4244-A29D-D2FC85A9E50D}" presName="hierRoot1" presStyleCnt="0"/>
      <dgm:spPr/>
    </dgm:pt>
    <dgm:pt modelId="{83B8CBBD-489D-416F-8995-282EE461DF1C}" type="pres">
      <dgm:prSet presAssocID="{8D8E83A9-70C6-4244-A29D-D2FC85A9E50D}" presName="composite" presStyleCnt="0"/>
      <dgm:spPr/>
    </dgm:pt>
    <dgm:pt modelId="{C8509982-2C7A-42A5-B65E-5C5902F1C74F}" type="pres">
      <dgm:prSet presAssocID="{8D8E83A9-70C6-4244-A29D-D2FC85A9E50D}" presName="background" presStyleLbl="node0" presStyleIdx="1" presStyleCnt="2"/>
      <dgm:spPr/>
    </dgm:pt>
    <dgm:pt modelId="{15428F8F-E55B-49B3-8742-B227AF0D9B5F}" type="pres">
      <dgm:prSet presAssocID="{8D8E83A9-70C6-4244-A29D-D2FC85A9E50D}" presName="text" presStyleLbl="fgAcc0" presStyleIdx="1" presStyleCnt="2" custLinFactNeighborX="-65640" custLinFactNeighborY="60809">
        <dgm:presLayoutVars>
          <dgm:chPref val="3"/>
        </dgm:presLayoutVars>
      </dgm:prSet>
      <dgm:spPr/>
    </dgm:pt>
    <dgm:pt modelId="{69568C6C-824B-4026-B200-A4982F999416}" type="pres">
      <dgm:prSet presAssocID="{8D8E83A9-70C6-4244-A29D-D2FC85A9E50D}" presName="hierChild2" presStyleCnt="0"/>
      <dgm:spPr/>
    </dgm:pt>
  </dgm:ptLst>
  <dgm:cxnLst>
    <dgm:cxn modelId="{23209736-072A-41F3-A359-52157C6306E1}" srcId="{1FDE4DC2-5777-4BAE-9E23-C0A1122FD515}" destId="{8D8E83A9-70C6-4244-A29D-D2FC85A9E50D}" srcOrd="1" destOrd="0" parTransId="{A2F4B027-71B8-4AE4-86D2-DE8C45DEE56A}" sibTransId="{55E6AF11-CCAA-44EF-9F5E-EADDD1AC2981}"/>
    <dgm:cxn modelId="{65FAC766-1398-4637-AEFA-E901A3CA1CA8}" type="presOf" srcId="{1FDE4DC2-5777-4BAE-9E23-C0A1122FD515}" destId="{D0702CE1-FD0B-45C8-B27D-A0F58B249E26}" srcOrd="0" destOrd="0" presId="urn:microsoft.com/office/officeart/2005/8/layout/hierarchy1"/>
    <dgm:cxn modelId="{EE6A0167-8A4D-4325-A21A-949463289208}" srcId="{1FDE4DC2-5777-4BAE-9E23-C0A1122FD515}" destId="{B9A88BE9-F52E-451F-B01F-A56015A8ACCD}" srcOrd="0" destOrd="0" parTransId="{0CC88634-8BBC-4251-8171-456CE9A34445}" sibTransId="{BD7C1C36-57C5-45E5-AABF-BCD0DA141CFE}"/>
    <dgm:cxn modelId="{317A5178-8F4B-43A1-8D4F-680F2660EDF2}" type="presOf" srcId="{8D8E83A9-70C6-4244-A29D-D2FC85A9E50D}" destId="{15428F8F-E55B-49B3-8742-B227AF0D9B5F}" srcOrd="0" destOrd="0" presId="urn:microsoft.com/office/officeart/2005/8/layout/hierarchy1"/>
    <dgm:cxn modelId="{E0295BD4-D74B-4E01-9204-8DD129E8CBBB}" type="presOf" srcId="{B9A88BE9-F52E-451F-B01F-A56015A8ACCD}" destId="{65FB3FDE-A662-4F4B-B903-420D3E47C698}" srcOrd="0" destOrd="0" presId="urn:microsoft.com/office/officeart/2005/8/layout/hierarchy1"/>
    <dgm:cxn modelId="{6D1E90CF-007B-48B6-BC2E-07B5BA1EA494}" type="presParOf" srcId="{D0702CE1-FD0B-45C8-B27D-A0F58B249E26}" destId="{424A7A5A-EC28-4EB6-8797-66E02FF6534D}" srcOrd="0" destOrd="0" presId="urn:microsoft.com/office/officeart/2005/8/layout/hierarchy1"/>
    <dgm:cxn modelId="{1BFC9E6B-18BD-4794-91DA-0853D3DCDF62}" type="presParOf" srcId="{424A7A5A-EC28-4EB6-8797-66E02FF6534D}" destId="{0E662A9E-B71E-4D19-98B0-B8B4E712F55B}" srcOrd="0" destOrd="0" presId="urn:microsoft.com/office/officeart/2005/8/layout/hierarchy1"/>
    <dgm:cxn modelId="{3CB552EB-5C93-44B4-8BDA-CAC1FEED0CC0}" type="presParOf" srcId="{0E662A9E-B71E-4D19-98B0-B8B4E712F55B}" destId="{E81BB405-1F2C-4622-99AB-69D0CABDBF93}" srcOrd="0" destOrd="0" presId="urn:microsoft.com/office/officeart/2005/8/layout/hierarchy1"/>
    <dgm:cxn modelId="{6AD4A31B-BCCA-452D-BC38-61704FA3A0BE}" type="presParOf" srcId="{0E662A9E-B71E-4D19-98B0-B8B4E712F55B}" destId="{65FB3FDE-A662-4F4B-B903-420D3E47C698}" srcOrd="1" destOrd="0" presId="urn:microsoft.com/office/officeart/2005/8/layout/hierarchy1"/>
    <dgm:cxn modelId="{D5830BBB-77EC-4355-940A-5F8BD37E9A65}" type="presParOf" srcId="{424A7A5A-EC28-4EB6-8797-66E02FF6534D}" destId="{186CCA45-86D4-4A39-AE90-C1EEB88F52C8}" srcOrd="1" destOrd="0" presId="urn:microsoft.com/office/officeart/2005/8/layout/hierarchy1"/>
    <dgm:cxn modelId="{504A4909-BF59-43E6-929A-218AAB2BBF3F}" type="presParOf" srcId="{D0702CE1-FD0B-45C8-B27D-A0F58B249E26}" destId="{7DC4E595-493D-47B6-9C0A-83B1B8E78A03}" srcOrd="1" destOrd="0" presId="urn:microsoft.com/office/officeart/2005/8/layout/hierarchy1"/>
    <dgm:cxn modelId="{91E5479D-7075-4A65-A131-0316969AC1E3}" type="presParOf" srcId="{7DC4E595-493D-47B6-9C0A-83B1B8E78A03}" destId="{83B8CBBD-489D-416F-8995-282EE461DF1C}" srcOrd="0" destOrd="0" presId="urn:microsoft.com/office/officeart/2005/8/layout/hierarchy1"/>
    <dgm:cxn modelId="{CEDA780D-43E3-415F-9F6B-8C62EE3A067C}" type="presParOf" srcId="{83B8CBBD-489D-416F-8995-282EE461DF1C}" destId="{C8509982-2C7A-42A5-B65E-5C5902F1C74F}" srcOrd="0" destOrd="0" presId="urn:microsoft.com/office/officeart/2005/8/layout/hierarchy1"/>
    <dgm:cxn modelId="{4B615603-071E-450D-AD14-D3853735BF4E}" type="presParOf" srcId="{83B8CBBD-489D-416F-8995-282EE461DF1C}" destId="{15428F8F-E55B-49B3-8742-B227AF0D9B5F}" srcOrd="1" destOrd="0" presId="urn:microsoft.com/office/officeart/2005/8/layout/hierarchy1"/>
    <dgm:cxn modelId="{A7A358E2-C176-4774-A230-914827A2E527}" type="presParOf" srcId="{7DC4E595-493D-47B6-9C0A-83B1B8E78A03}" destId="{69568C6C-824B-4026-B200-A4982F99941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F8BEF6-13B2-48E9-BB25-5864C42BDB5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6E65EDE-2E57-4703-B67B-74C1674A89AB}">
      <dgm:prSet/>
      <dgm:spPr/>
      <dgm:t>
        <a:bodyPr/>
        <a:lstStyle/>
        <a:p>
          <a:r>
            <a:rPr lang="nl-NL" dirty="0">
              <a:latin typeface="RO Sans"/>
            </a:rPr>
            <a:t>De verordening hanteert de drietrapsaanpak om de negatieve impact van </a:t>
          </a:r>
          <a:r>
            <a:rPr lang="nl-NL" b="1" dirty="0">
              <a:latin typeface="RO Sans"/>
            </a:rPr>
            <a:t>invasieve, uitheemse planten/diersoorten binnen Europa zoveel mogelijk te beperken</a:t>
          </a:r>
          <a:r>
            <a:rPr lang="nl-NL" dirty="0">
              <a:latin typeface="RO Sans"/>
            </a:rPr>
            <a:t>. Deze soorten houden immers geen rekening met landsgrenzen. Internationale wetgeving is dan ook noodzakelijk om tot een uniforme en effectieve aanpak te komen.</a:t>
          </a:r>
          <a:endParaRPr lang="en-US" dirty="0">
            <a:latin typeface="RO Sans"/>
          </a:endParaRPr>
        </a:p>
      </dgm:t>
    </dgm:pt>
    <dgm:pt modelId="{639284EF-6268-403D-B5DE-31241AD082A8}" type="parTrans" cxnId="{A9226CA0-66F1-435C-9A5B-6A8965E6490D}">
      <dgm:prSet/>
      <dgm:spPr/>
      <dgm:t>
        <a:bodyPr/>
        <a:lstStyle/>
        <a:p>
          <a:endParaRPr lang="en-US">
            <a:latin typeface="RO Sans"/>
          </a:endParaRPr>
        </a:p>
      </dgm:t>
    </dgm:pt>
    <dgm:pt modelId="{0A45AE95-1C3E-476A-B7A0-7F556DBA79DC}" type="sibTrans" cxnId="{A9226CA0-66F1-435C-9A5B-6A8965E6490D}">
      <dgm:prSet/>
      <dgm:spPr/>
      <dgm:t>
        <a:bodyPr/>
        <a:lstStyle/>
        <a:p>
          <a:endParaRPr lang="en-US">
            <a:latin typeface="RO Sans"/>
          </a:endParaRPr>
        </a:p>
      </dgm:t>
    </dgm:pt>
    <dgm:pt modelId="{CAA41A4F-F5EE-4FE8-A592-24CE9BCB4E16}">
      <dgm:prSet/>
      <dgm:spPr/>
      <dgm:t>
        <a:bodyPr/>
        <a:lstStyle/>
        <a:p>
          <a:r>
            <a:rPr lang="nl-NL" dirty="0">
              <a:latin typeface="RO Sans"/>
            </a:rPr>
            <a:t>De bepalingen uit de Europese verordening </a:t>
          </a:r>
          <a:r>
            <a:rPr lang="nl-NL" b="1" dirty="0">
              <a:latin typeface="RO Sans"/>
            </a:rPr>
            <a:t>gelden voor soorten van de lijst van voor de Unie zorgwekkende, invasieve soorten. </a:t>
          </a:r>
          <a:r>
            <a:rPr lang="nl-NL" dirty="0">
              <a:latin typeface="RO Sans"/>
            </a:rPr>
            <a:t>Dit is een dynamische lijst: er kunnen soorten worden toegevoegd en verwijderd. Soorten worden op deze 'Unielijst' opgenomen indien ze een aantoonbare negatieve impact op de inheemse Europese biodiversiteit hebben én de maatregelen uit de verordening deze impact kunnen beperken.</a:t>
          </a:r>
          <a:endParaRPr lang="en-US" dirty="0">
            <a:latin typeface="RO Sans"/>
          </a:endParaRPr>
        </a:p>
      </dgm:t>
    </dgm:pt>
    <dgm:pt modelId="{2F963537-652C-41AB-9EA9-8482C371F145}" type="parTrans" cxnId="{6A880064-0BF7-4F0B-A72A-2E5FFDA86976}">
      <dgm:prSet/>
      <dgm:spPr/>
      <dgm:t>
        <a:bodyPr/>
        <a:lstStyle/>
        <a:p>
          <a:endParaRPr lang="en-US">
            <a:latin typeface="RO Sans"/>
          </a:endParaRPr>
        </a:p>
      </dgm:t>
    </dgm:pt>
    <dgm:pt modelId="{EF448B95-5589-448D-BA8C-CFA133FB3B48}" type="sibTrans" cxnId="{6A880064-0BF7-4F0B-A72A-2E5FFDA86976}">
      <dgm:prSet/>
      <dgm:spPr/>
      <dgm:t>
        <a:bodyPr/>
        <a:lstStyle/>
        <a:p>
          <a:endParaRPr lang="en-US">
            <a:latin typeface="RO Sans"/>
          </a:endParaRPr>
        </a:p>
      </dgm:t>
    </dgm:pt>
    <dgm:pt modelId="{181D25BD-9A6B-4F66-8EC9-01AF76BC124F}">
      <dgm:prSet/>
      <dgm:spPr/>
      <dgm:t>
        <a:bodyPr/>
        <a:lstStyle/>
        <a:p>
          <a:r>
            <a:rPr lang="nl-NL" b="0" i="0" dirty="0">
              <a:latin typeface="RO Sans"/>
            </a:rPr>
            <a:t>Soorten van de Unielijst mogen </a:t>
          </a:r>
          <a:r>
            <a:rPr lang="nl-NL" b="1" i="0" dirty="0">
              <a:latin typeface="RO Sans"/>
            </a:rPr>
            <a:t>niet worden gehouden, gekweekt, vervoerd, gebruikt, uitgewisseld, of worden toegestaan om zich voort te planten</a:t>
          </a:r>
          <a:r>
            <a:rPr lang="nl-NL" b="0" i="0" dirty="0">
              <a:latin typeface="RO Sans"/>
            </a:rPr>
            <a:t>. Daarenboven is het uiteraard niet toegestaan om de soorten vrij te laten in het milieu.</a:t>
          </a:r>
          <a:endParaRPr lang="en-US" dirty="0">
            <a:latin typeface="RO Sans"/>
          </a:endParaRPr>
        </a:p>
      </dgm:t>
    </dgm:pt>
    <dgm:pt modelId="{9652D376-2170-49FD-9E79-9A697DBB6955}" type="parTrans" cxnId="{04308720-2000-45C0-B640-6735164A1058}">
      <dgm:prSet/>
      <dgm:spPr/>
      <dgm:t>
        <a:bodyPr/>
        <a:lstStyle/>
        <a:p>
          <a:endParaRPr lang="en-US">
            <a:latin typeface="RO Sans"/>
          </a:endParaRPr>
        </a:p>
      </dgm:t>
    </dgm:pt>
    <dgm:pt modelId="{89F268FA-8BF2-473F-8733-556C1979FF7A}" type="sibTrans" cxnId="{04308720-2000-45C0-B640-6735164A1058}">
      <dgm:prSet/>
      <dgm:spPr/>
      <dgm:t>
        <a:bodyPr/>
        <a:lstStyle/>
        <a:p>
          <a:endParaRPr lang="en-US">
            <a:latin typeface="RO Sans"/>
          </a:endParaRPr>
        </a:p>
      </dgm:t>
    </dgm:pt>
    <dgm:pt modelId="{B89E7FED-E3A6-4452-9021-AD4B86493699}" type="pres">
      <dgm:prSet presAssocID="{8AF8BEF6-13B2-48E9-BB25-5864C42BDB55}" presName="root" presStyleCnt="0">
        <dgm:presLayoutVars>
          <dgm:dir/>
          <dgm:resizeHandles val="exact"/>
        </dgm:presLayoutVars>
      </dgm:prSet>
      <dgm:spPr/>
    </dgm:pt>
    <dgm:pt modelId="{AB76E31F-4385-4FEA-A898-3F3BE9D16124}" type="pres">
      <dgm:prSet presAssocID="{46E65EDE-2E57-4703-B67B-74C1674A89AB}" presName="compNode" presStyleCnt="0"/>
      <dgm:spPr/>
    </dgm:pt>
    <dgm:pt modelId="{E6E20B0B-B804-4D1D-A472-1FC2909D0BF7}" type="pres">
      <dgm:prSet presAssocID="{46E65EDE-2E57-4703-B67B-74C1674A89AB}" presName="bgRect" presStyleLbl="bgShp" presStyleIdx="0" presStyleCnt="3"/>
      <dgm:spPr/>
    </dgm:pt>
    <dgm:pt modelId="{E5D6B307-6DA1-4991-A580-DB28C28C2ECF}" type="pres">
      <dgm:prSet presAssocID="{46E65EDE-2E57-4703-B67B-74C1674A89A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ainy scene"/>
        </a:ext>
      </dgm:extLst>
    </dgm:pt>
    <dgm:pt modelId="{DF9D529B-2F43-409A-B807-05338E1C6F89}" type="pres">
      <dgm:prSet presAssocID="{46E65EDE-2E57-4703-B67B-74C1674A89AB}" presName="spaceRect" presStyleCnt="0"/>
      <dgm:spPr/>
    </dgm:pt>
    <dgm:pt modelId="{1EB76623-241F-4C58-AE61-A8A53CA7B4BD}" type="pres">
      <dgm:prSet presAssocID="{46E65EDE-2E57-4703-B67B-74C1674A89AB}" presName="parTx" presStyleLbl="revTx" presStyleIdx="0" presStyleCnt="3">
        <dgm:presLayoutVars>
          <dgm:chMax val="0"/>
          <dgm:chPref val="0"/>
        </dgm:presLayoutVars>
      </dgm:prSet>
      <dgm:spPr/>
    </dgm:pt>
    <dgm:pt modelId="{D8418727-7778-4708-9F19-714C5C4EC88C}" type="pres">
      <dgm:prSet presAssocID="{0A45AE95-1C3E-476A-B7A0-7F556DBA79DC}" presName="sibTrans" presStyleCnt="0"/>
      <dgm:spPr/>
    </dgm:pt>
    <dgm:pt modelId="{ABA71418-D2EC-4DF1-B2FD-ECB2F74B6735}" type="pres">
      <dgm:prSet presAssocID="{CAA41A4F-F5EE-4FE8-A592-24CE9BCB4E16}" presName="compNode" presStyleCnt="0"/>
      <dgm:spPr/>
    </dgm:pt>
    <dgm:pt modelId="{6BA91133-2F40-4077-BC04-3F2CC4CC019E}" type="pres">
      <dgm:prSet presAssocID="{CAA41A4F-F5EE-4FE8-A592-24CE9BCB4E16}" presName="bgRect" presStyleLbl="bgShp" presStyleIdx="1" presStyleCnt="3"/>
      <dgm:spPr/>
    </dgm:pt>
    <dgm:pt modelId="{F882688B-AF75-4564-A110-D2264DE78CAD}" type="pres">
      <dgm:prSet presAssocID="{CAA41A4F-F5EE-4FE8-A592-24CE9BCB4E1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rinkhaan"/>
        </a:ext>
      </dgm:extLst>
    </dgm:pt>
    <dgm:pt modelId="{251896E7-FD84-462A-8F3E-DCB20C98E5CB}" type="pres">
      <dgm:prSet presAssocID="{CAA41A4F-F5EE-4FE8-A592-24CE9BCB4E16}" presName="spaceRect" presStyleCnt="0"/>
      <dgm:spPr/>
    </dgm:pt>
    <dgm:pt modelId="{153F7CD7-05E1-43B9-9B2B-E24D268BF29A}" type="pres">
      <dgm:prSet presAssocID="{CAA41A4F-F5EE-4FE8-A592-24CE9BCB4E16}" presName="parTx" presStyleLbl="revTx" presStyleIdx="1" presStyleCnt="3">
        <dgm:presLayoutVars>
          <dgm:chMax val="0"/>
          <dgm:chPref val="0"/>
        </dgm:presLayoutVars>
      </dgm:prSet>
      <dgm:spPr/>
    </dgm:pt>
    <dgm:pt modelId="{B14D2239-585C-4D50-918B-DB85EB44B208}" type="pres">
      <dgm:prSet presAssocID="{EF448B95-5589-448D-BA8C-CFA133FB3B48}" presName="sibTrans" presStyleCnt="0"/>
      <dgm:spPr/>
    </dgm:pt>
    <dgm:pt modelId="{6E89080C-7985-491F-9024-341C42FFB6F0}" type="pres">
      <dgm:prSet presAssocID="{181D25BD-9A6B-4F66-8EC9-01AF76BC124F}" presName="compNode" presStyleCnt="0"/>
      <dgm:spPr/>
    </dgm:pt>
    <dgm:pt modelId="{BDDE6B85-78AE-454A-95F1-9B4217D83112}" type="pres">
      <dgm:prSet presAssocID="{181D25BD-9A6B-4F66-8EC9-01AF76BC124F}" presName="bgRect" presStyleLbl="bgShp" presStyleIdx="2" presStyleCnt="3"/>
      <dgm:spPr/>
    </dgm:pt>
    <dgm:pt modelId="{DB208E5C-9042-4313-9FAB-A8472EE3B199}" type="pres">
      <dgm:prSet presAssocID="{181D25BD-9A6B-4F66-8EC9-01AF76BC124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oe"/>
        </a:ext>
      </dgm:extLst>
    </dgm:pt>
    <dgm:pt modelId="{50A3FB83-8CD9-4559-B147-52F9849AC6CF}" type="pres">
      <dgm:prSet presAssocID="{181D25BD-9A6B-4F66-8EC9-01AF76BC124F}" presName="spaceRect" presStyleCnt="0"/>
      <dgm:spPr/>
    </dgm:pt>
    <dgm:pt modelId="{5B45EB9A-558C-41B6-9095-C9A9A477427F}" type="pres">
      <dgm:prSet presAssocID="{181D25BD-9A6B-4F66-8EC9-01AF76BC124F}" presName="parTx" presStyleLbl="revTx" presStyleIdx="2" presStyleCnt="3">
        <dgm:presLayoutVars>
          <dgm:chMax val="0"/>
          <dgm:chPref val="0"/>
        </dgm:presLayoutVars>
      </dgm:prSet>
      <dgm:spPr/>
    </dgm:pt>
  </dgm:ptLst>
  <dgm:cxnLst>
    <dgm:cxn modelId="{04308720-2000-45C0-B640-6735164A1058}" srcId="{8AF8BEF6-13B2-48E9-BB25-5864C42BDB55}" destId="{181D25BD-9A6B-4F66-8EC9-01AF76BC124F}" srcOrd="2" destOrd="0" parTransId="{9652D376-2170-49FD-9E79-9A697DBB6955}" sibTransId="{89F268FA-8BF2-473F-8733-556C1979FF7A}"/>
    <dgm:cxn modelId="{71616431-58A1-40AC-A735-F1C6652A1136}" type="presOf" srcId="{CAA41A4F-F5EE-4FE8-A592-24CE9BCB4E16}" destId="{153F7CD7-05E1-43B9-9B2B-E24D268BF29A}" srcOrd="0" destOrd="0" presId="urn:microsoft.com/office/officeart/2018/2/layout/IconVerticalSolidList"/>
    <dgm:cxn modelId="{8A96BE5B-C4DF-49D7-91E1-0F50DC52AA8B}" type="presOf" srcId="{8AF8BEF6-13B2-48E9-BB25-5864C42BDB55}" destId="{B89E7FED-E3A6-4452-9021-AD4B86493699}" srcOrd="0" destOrd="0" presId="urn:microsoft.com/office/officeart/2018/2/layout/IconVerticalSolidList"/>
    <dgm:cxn modelId="{6A880064-0BF7-4F0B-A72A-2E5FFDA86976}" srcId="{8AF8BEF6-13B2-48E9-BB25-5864C42BDB55}" destId="{CAA41A4F-F5EE-4FE8-A592-24CE9BCB4E16}" srcOrd="1" destOrd="0" parTransId="{2F963537-652C-41AB-9EA9-8482C371F145}" sibTransId="{EF448B95-5589-448D-BA8C-CFA133FB3B48}"/>
    <dgm:cxn modelId="{4F4D8B46-DF54-4B76-B3EA-83879DFA6A72}" type="presOf" srcId="{181D25BD-9A6B-4F66-8EC9-01AF76BC124F}" destId="{5B45EB9A-558C-41B6-9095-C9A9A477427F}" srcOrd="0" destOrd="0" presId="urn:microsoft.com/office/officeart/2018/2/layout/IconVerticalSolidList"/>
    <dgm:cxn modelId="{A9226CA0-66F1-435C-9A5B-6A8965E6490D}" srcId="{8AF8BEF6-13B2-48E9-BB25-5864C42BDB55}" destId="{46E65EDE-2E57-4703-B67B-74C1674A89AB}" srcOrd="0" destOrd="0" parTransId="{639284EF-6268-403D-B5DE-31241AD082A8}" sibTransId="{0A45AE95-1C3E-476A-B7A0-7F556DBA79DC}"/>
    <dgm:cxn modelId="{E77A7FDA-4653-4254-9232-A5A397D80236}" type="presOf" srcId="{46E65EDE-2E57-4703-B67B-74C1674A89AB}" destId="{1EB76623-241F-4C58-AE61-A8A53CA7B4BD}" srcOrd="0" destOrd="0" presId="urn:microsoft.com/office/officeart/2018/2/layout/IconVerticalSolidList"/>
    <dgm:cxn modelId="{5BC74A63-E9DD-4789-96CA-E9F1048EDEC4}" type="presParOf" srcId="{B89E7FED-E3A6-4452-9021-AD4B86493699}" destId="{AB76E31F-4385-4FEA-A898-3F3BE9D16124}" srcOrd="0" destOrd="0" presId="urn:microsoft.com/office/officeart/2018/2/layout/IconVerticalSolidList"/>
    <dgm:cxn modelId="{90B56F09-FA9B-4DB8-9468-2BEDD6CFA236}" type="presParOf" srcId="{AB76E31F-4385-4FEA-A898-3F3BE9D16124}" destId="{E6E20B0B-B804-4D1D-A472-1FC2909D0BF7}" srcOrd="0" destOrd="0" presId="urn:microsoft.com/office/officeart/2018/2/layout/IconVerticalSolidList"/>
    <dgm:cxn modelId="{68ADA515-3EAC-4E8F-B910-113276C4577A}" type="presParOf" srcId="{AB76E31F-4385-4FEA-A898-3F3BE9D16124}" destId="{E5D6B307-6DA1-4991-A580-DB28C28C2ECF}" srcOrd="1" destOrd="0" presId="urn:microsoft.com/office/officeart/2018/2/layout/IconVerticalSolidList"/>
    <dgm:cxn modelId="{451907E0-E4EA-46DC-8E47-438CFF08AC96}" type="presParOf" srcId="{AB76E31F-4385-4FEA-A898-3F3BE9D16124}" destId="{DF9D529B-2F43-409A-B807-05338E1C6F89}" srcOrd="2" destOrd="0" presId="urn:microsoft.com/office/officeart/2018/2/layout/IconVerticalSolidList"/>
    <dgm:cxn modelId="{20648532-B371-4F47-AD8E-9C2546D4CA32}" type="presParOf" srcId="{AB76E31F-4385-4FEA-A898-3F3BE9D16124}" destId="{1EB76623-241F-4C58-AE61-A8A53CA7B4BD}" srcOrd="3" destOrd="0" presId="urn:microsoft.com/office/officeart/2018/2/layout/IconVerticalSolidList"/>
    <dgm:cxn modelId="{5789B205-F882-41DE-A117-8C36A92C9816}" type="presParOf" srcId="{B89E7FED-E3A6-4452-9021-AD4B86493699}" destId="{D8418727-7778-4708-9F19-714C5C4EC88C}" srcOrd="1" destOrd="0" presId="urn:microsoft.com/office/officeart/2018/2/layout/IconVerticalSolidList"/>
    <dgm:cxn modelId="{AC9D4ECD-C0EB-4D55-A68E-3EE637FC69AE}" type="presParOf" srcId="{B89E7FED-E3A6-4452-9021-AD4B86493699}" destId="{ABA71418-D2EC-4DF1-B2FD-ECB2F74B6735}" srcOrd="2" destOrd="0" presId="urn:microsoft.com/office/officeart/2018/2/layout/IconVerticalSolidList"/>
    <dgm:cxn modelId="{9F04EA4C-D332-4719-8ECD-E9716AB1B0E3}" type="presParOf" srcId="{ABA71418-D2EC-4DF1-B2FD-ECB2F74B6735}" destId="{6BA91133-2F40-4077-BC04-3F2CC4CC019E}" srcOrd="0" destOrd="0" presId="urn:microsoft.com/office/officeart/2018/2/layout/IconVerticalSolidList"/>
    <dgm:cxn modelId="{95D5EA66-3AFD-479C-B765-B8CDCDFA02F8}" type="presParOf" srcId="{ABA71418-D2EC-4DF1-B2FD-ECB2F74B6735}" destId="{F882688B-AF75-4564-A110-D2264DE78CAD}" srcOrd="1" destOrd="0" presId="urn:microsoft.com/office/officeart/2018/2/layout/IconVerticalSolidList"/>
    <dgm:cxn modelId="{E6753555-8BDE-40F7-A59C-C23E67601443}" type="presParOf" srcId="{ABA71418-D2EC-4DF1-B2FD-ECB2F74B6735}" destId="{251896E7-FD84-462A-8F3E-DCB20C98E5CB}" srcOrd="2" destOrd="0" presId="urn:microsoft.com/office/officeart/2018/2/layout/IconVerticalSolidList"/>
    <dgm:cxn modelId="{EEEDBBC7-BE44-4586-8D3E-19802AB663DA}" type="presParOf" srcId="{ABA71418-D2EC-4DF1-B2FD-ECB2F74B6735}" destId="{153F7CD7-05E1-43B9-9B2B-E24D268BF29A}" srcOrd="3" destOrd="0" presId="urn:microsoft.com/office/officeart/2018/2/layout/IconVerticalSolidList"/>
    <dgm:cxn modelId="{45901190-8B86-4B1D-AC32-4D38680E9B8A}" type="presParOf" srcId="{B89E7FED-E3A6-4452-9021-AD4B86493699}" destId="{B14D2239-585C-4D50-918B-DB85EB44B208}" srcOrd="3" destOrd="0" presId="urn:microsoft.com/office/officeart/2018/2/layout/IconVerticalSolidList"/>
    <dgm:cxn modelId="{D90B20CF-495C-4E89-9360-D4FCAE909350}" type="presParOf" srcId="{B89E7FED-E3A6-4452-9021-AD4B86493699}" destId="{6E89080C-7985-491F-9024-341C42FFB6F0}" srcOrd="4" destOrd="0" presId="urn:microsoft.com/office/officeart/2018/2/layout/IconVerticalSolidList"/>
    <dgm:cxn modelId="{FA7E97CD-77B5-4A2F-B18C-022A2201A894}" type="presParOf" srcId="{6E89080C-7985-491F-9024-341C42FFB6F0}" destId="{BDDE6B85-78AE-454A-95F1-9B4217D83112}" srcOrd="0" destOrd="0" presId="urn:microsoft.com/office/officeart/2018/2/layout/IconVerticalSolidList"/>
    <dgm:cxn modelId="{A37FD5C9-5742-43E9-8B91-A75A2CEAFFD8}" type="presParOf" srcId="{6E89080C-7985-491F-9024-341C42FFB6F0}" destId="{DB208E5C-9042-4313-9FAB-A8472EE3B199}" srcOrd="1" destOrd="0" presId="urn:microsoft.com/office/officeart/2018/2/layout/IconVerticalSolidList"/>
    <dgm:cxn modelId="{4CB585C2-61F5-4046-B8FA-50EB06BAAC20}" type="presParOf" srcId="{6E89080C-7985-491F-9024-341C42FFB6F0}" destId="{50A3FB83-8CD9-4559-B147-52F9849AC6CF}" srcOrd="2" destOrd="0" presId="urn:microsoft.com/office/officeart/2018/2/layout/IconVerticalSolidList"/>
    <dgm:cxn modelId="{5466E81A-2FE7-4ECF-972A-705C6F6E2FA5}" type="presParOf" srcId="{6E89080C-7985-491F-9024-341C42FFB6F0}" destId="{5B45EB9A-558C-41B6-9095-C9A9A477427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7E1748-8A6E-4895-8D8C-C2AD527FC2DA}"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164A1635-318F-4B6B-9192-08886B1C9EB7}">
      <dgm:prSet/>
      <dgm:spPr/>
      <dgm:t>
        <a:bodyPr/>
        <a:lstStyle/>
        <a:p>
          <a:pPr>
            <a:lnSpc>
              <a:spcPct val="100000"/>
            </a:lnSpc>
          </a:pPr>
          <a:r>
            <a:rPr lang="nl-NL" b="1" i="0" dirty="0"/>
            <a:t>CITES is een internationale overeenkomst die planten en dieren beschermt.</a:t>
          </a:r>
          <a:r>
            <a:rPr lang="nl-NL" i="0" dirty="0"/>
            <a:t> </a:t>
          </a:r>
          <a:endParaRPr lang="en-US" dirty="0"/>
        </a:p>
      </dgm:t>
    </dgm:pt>
    <dgm:pt modelId="{272658E0-359A-45B6-A675-8B0CBC03E2A1}" type="parTrans" cxnId="{5E24CD97-0063-4C72-9F5C-58F276484ED2}">
      <dgm:prSet/>
      <dgm:spPr/>
      <dgm:t>
        <a:bodyPr/>
        <a:lstStyle/>
        <a:p>
          <a:endParaRPr lang="en-US"/>
        </a:p>
      </dgm:t>
    </dgm:pt>
    <dgm:pt modelId="{E40AA5CE-AFD5-4A36-95C6-D173EF85DB31}" type="sibTrans" cxnId="{5E24CD97-0063-4C72-9F5C-58F276484ED2}">
      <dgm:prSet/>
      <dgm:spPr/>
      <dgm:t>
        <a:bodyPr/>
        <a:lstStyle/>
        <a:p>
          <a:pPr>
            <a:lnSpc>
              <a:spcPct val="100000"/>
            </a:lnSpc>
          </a:pPr>
          <a:endParaRPr lang="en-US"/>
        </a:p>
      </dgm:t>
    </dgm:pt>
    <dgm:pt modelId="{054C1396-E5ED-482E-8105-11D2B0B21D7F}">
      <dgm:prSet/>
      <dgm:spPr/>
      <dgm:t>
        <a:bodyPr/>
        <a:lstStyle/>
        <a:p>
          <a:pPr>
            <a:lnSpc>
              <a:spcPct val="100000"/>
            </a:lnSpc>
          </a:pPr>
          <a:r>
            <a:rPr lang="nl-NL" i="0" dirty="0"/>
            <a:t>CITES doet dit door de handel in deze soorten te reguleren. U krijgt met CITES-regels te maken als u beschermde dier- of plantsoorten wilt verhandelen of vervoeren. Of delen of producten daarvan.</a:t>
          </a:r>
          <a:endParaRPr lang="en-US" dirty="0"/>
        </a:p>
      </dgm:t>
    </dgm:pt>
    <dgm:pt modelId="{CDEB2BB7-924D-4049-9493-81E7C58EFF6B}" type="parTrans" cxnId="{7BDFCD29-D072-4242-8E2C-B7F9D8993926}">
      <dgm:prSet/>
      <dgm:spPr/>
      <dgm:t>
        <a:bodyPr/>
        <a:lstStyle/>
        <a:p>
          <a:endParaRPr lang="en-US"/>
        </a:p>
      </dgm:t>
    </dgm:pt>
    <dgm:pt modelId="{C472F13A-21DC-4845-B8F9-BB032508C32F}" type="sibTrans" cxnId="{7BDFCD29-D072-4242-8E2C-B7F9D8993926}">
      <dgm:prSet/>
      <dgm:spPr/>
      <dgm:t>
        <a:bodyPr/>
        <a:lstStyle/>
        <a:p>
          <a:endParaRPr lang="en-US"/>
        </a:p>
      </dgm:t>
    </dgm:pt>
    <dgm:pt modelId="{468330B7-6EA7-4460-B0A5-FA6308F902C9}" type="pres">
      <dgm:prSet presAssocID="{7D7E1748-8A6E-4895-8D8C-C2AD527FC2DA}" presName="root" presStyleCnt="0">
        <dgm:presLayoutVars>
          <dgm:dir/>
          <dgm:resizeHandles val="exact"/>
        </dgm:presLayoutVars>
      </dgm:prSet>
      <dgm:spPr/>
    </dgm:pt>
    <dgm:pt modelId="{75F5B5B7-DA94-4E7F-8CF5-FECFA7E0784C}" type="pres">
      <dgm:prSet presAssocID="{7D7E1748-8A6E-4895-8D8C-C2AD527FC2DA}" presName="container" presStyleCnt="0">
        <dgm:presLayoutVars>
          <dgm:dir/>
          <dgm:resizeHandles val="exact"/>
        </dgm:presLayoutVars>
      </dgm:prSet>
      <dgm:spPr/>
    </dgm:pt>
    <dgm:pt modelId="{BCE1254B-56C8-4BFC-BDD5-22FDDBC4C638}" type="pres">
      <dgm:prSet presAssocID="{164A1635-318F-4B6B-9192-08886B1C9EB7}" presName="compNode" presStyleCnt="0"/>
      <dgm:spPr/>
    </dgm:pt>
    <dgm:pt modelId="{29594CC6-B0B9-4E65-96D3-90B10E9B4D7C}" type="pres">
      <dgm:prSet presAssocID="{164A1635-318F-4B6B-9192-08886B1C9EB7}" presName="iconBgRect" presStyleLbl="bgShp" presStyleIdx="0" presStyleCnt="2"/>
      <dgm:spPr/>
    </dgm:pt>
    <dgm:pt modelId="{10004D2C-FDDE-4B59-B962-3A82549AA1B5}" type="pres">
      <dgm:prSet presAssocID="{164A1635-318F-4B6B-9192-08886B1C9EB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ady bug"/>
        </a:ext>
      </dgm:extLst>
    </dgm:pt>
    <dgm:pt modelId="{809D7122-A83F-4125-96D1-12A06294A822}" type="pres">
      <dgm:prSet presAssocID="{164A1635-318F-4B6B-9192-08886B1C9EB7}" presName="spaceRect" presStyleCnt="0"/>
      <dgm:spPr/>
    </dgm:pt>
    <dgm:pt modelId="{98B21021-B00D-45EA-B70F-A776DFC48C33}" type="pres">
      <dgm:prSet presAssocID="{164A1635-318F-4B6B-9192-08886B1C9EB7}" presName="textRect" presStyleLbl="revTx" presStyleIdx="0" presStyleCnt="2">
        <dgm:presLayoutVars>
          <dgm:chMax val="1"/>
          <dgm:chPref val="1"/>
        </dgm:presLayoutVars>
      </dgm:prSet>
      <dgm:spPr/>
    </dgm:pt>
    <dgm:pt modelId="{B341B16D-8115-4626-A881-40A8FC295A05}" type="pres">
      <dgm:prSet presAssocID="{E40AA5CE-AFD5-4A36-95C6-D173EF85DB31}" presName="sibTrans" presStyleLbl="sibTrans2D1" presStyleIdx="0" presStyleCnt="0"/>
      <dgm:spPr/>
    </dgm:pt>
    <dgm:pt modelId="{5B0F1D11-6499-4F37-8DC5-5574D78BD05B}" type="pres">
      <dgm:prSet presAssocID="{054C1396-E5ED-482E-8105-11D2B0B21D7F}" presName="compNode" presStyleCnt="0"/>
      <dgm:spPr/>
    </dgm:pt>
    <dgm:pt modelId="{FD4CE821-FA87-4AAF-B9B4-7574A4CC1427}" type="pres">
      <dgm:prSet presAssocID="{054C1396-E5ED-482E-8105-11D2B0B21D7F}" presName="iconBgRect" presStyleLbl="bgShp" presStyleIdx="1" presStyleCnt="2"/>
      <dgm:spPr/>
    </dgm:pt>
    <dgm:pt modelId="{0DCB27E4-45DB-41FA-B8FB-36CC7C9F7CD1}" type="pres">
      <dgm:prSet presAssocID="{054C1396-E5ED-482E-8105-11D2B0B21D7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oebel"/>
        </a:ext>
      </dgm:extLst>
    </dgm:pt>
    <dgm:pt modelId="{7D34D985-E9CE-47B1-B87A-EE3AE04F3969}" type="pres">
      <dgm:prSet presAssocID="{054C1396-E5ED-482E-8105-11D2B0B21D7F}" presName="spaceRect" presStyleCnt="0"/>
      <dgm:spPr/>
    </dgm:pt>
    <dgm:pt modelId="{E9967B24-F4D5-4BF5-A2FD-90C31DF040A7}" type="pres">
      <dgm:prSet presAssocID="{054C1396-E5ED-482E-8105-11D2B0B21D7F}" presName="textRect" presStyleLbl="revTx" presStyleIdx="1" presStyleCnt="2">
        <dgm:presLayoutVars>
          <dgm:chMax val="1"/>
          <dgm:chPref val="1"/>
        </dgm:presLayoutVars>
      </dgm:prSet>
      <dgm:spPr/>
    </dgm:pt>
  </dgm:ptLst>
  <dgm:cxnLst>
    <dgm:cxn modelId="{7BDFCD29-D072-4242-8E2C-B7F9D8993926}" srcId="{7D7E1748-8A6E-4895-8D8C-C2AD527FC2DA}" destId="{054C1396-E5ED-482E-8105-11D2B0B21D7F}" srcOrd="1" destOrd="0" parTransId="{CDEB2BB7-924D-4049-9493-81E7C58EFF6B}" sibTransId="{C472F13A-21DC-4845-B8F9-BB032508C32F}"/>
    <dgm:cxn modelId="{93325A2E-421F-4D0D-97B4-3371B1398A0F}" type="presOf" srcId="{054C1396-E5ED-482E-8105-11D2B0B21D7F}" destId="{E9967B24-F4D5-4BF5-A2FD-90C31DF040A7}" srcOrd="0" destOrd="0" presId="urn:microsoft.com/office/officeart/2018/2/layout/IconCircleList"/>
    <dgm:cxn modelId="{1C3A4D43-2C12-4D70-8638-1DFDBD13E246}" type="presOf" srcId="{7D7E1748-8A6E-4895-8D8C-C2AD527FC2DA}" destId="{468330B7-6EA7-4460-B0A5-FA6308F902C9}" srcOrd="0" destOrd="0" presId="urn:microsoft.com/office/officeart/2018/2/layout/IconCircleList"/>
    <dgm:cxn modelId="{8D3D666D-7153-487E-8648-666CD16C6930}" type="presOf" srcId="{164A1635-318F-4B6B-9192-08886B1C9EB7}" destId="{98B21021-B00D-45EA-B70F-A776DFC48C33}" srcOrd="0" destOrd="0" presId="urn:microsoft.com/office/officeart/2018/2/layout/IconCircleList"/>
    <dgm:cxn modelId="{5E24CD97-0063-4C72-9F5C-58F276484ED2}" srcId="{7D7E1748-8A6E-4895-8D8C-C2AD527FC2DA}" destId="{164A1635-318F-4B6B-9192-08886B1C9EB7}" srcOrd="0" destOrd="0" parTransId="{272658E0-359A-45B6-A675-8B0CBC03E2A1}" sibTransId="{E40AA5CE-AFD5-4A36-95C6-D173EF85DB31}"/>
    <dgm:cxn modelId="{2113A7C1-7DAD-42D3-9E94-858024B986EE}" type="presOf" srcId="{E40AA5CE-AFD5-4A36-95C6-D173EF85DB31}" destId="{B341B16D-8115-4626-A881-40A8FC295A05}" srcOrd="0" destOrd="0" presId="urn:microsoft.com/office/officeart/2018/2/layout/IconCircleList"/>
    <dgm:cxn modelId="{1163BC05-8176-482C-B5E1-67D71BD8D48E}" type="presParOf" srcId="{468330B7-6EA7-4460-B0A5-FA6308F902C9}" destId="{75F5B5B7-DA94-4E7F-8CF5-FECFA7E0784C}" srcOrd="0" destOrd="0" presId="urn:microsoft.com/office/officeart/2018/2/layout/IconCircleList"/>
    <dgm:cxn modelId="{B3B3E70D-45F2-4705-84F7-9C33AED1F8BC}" type="presParOf" srcId="{75F5B5B7-DA94-4E7F-8CF5-FECFA7E0784C}" destId="{BCE1254B-56C8-4BFC-BDD5-22FDDBC4C638}" srcOrd="0" destOrd="0" presId="urn:microsoft.com/office/officeart/2018/2/layout/IconCircleList"/>
    <dgm:cxn modelId="{F0703BA0-B56B-4D43-B575-BB4B88D980CC}" type="presParOf" srcId="{BCE1254B-56C8-4BFC-BDD5-22FDDBC4C638}" destId="{29594CC6-B0B9-4E65-96D3-90B10E9B4D7C}" srcOrd="0" destOrd="0" presId="urn:microsoft.com/office/officeart/2018/2/layout/IconCircleList"/>
    <dgm:cxn modelId="{DE8DD5C1-C235-4298-9A28-7AE80056E81F}" type="presParOf" srcId="{BCE1254B-56C8-4BFC-BDD5-22FDDBC4C638}" destId="{10004D2C-FDDE-4B59-B962-3A82549AA1B5}" srcOrd="1" destOrd="0" presId="urn:microsoft.com/office/officeart/2018/2/layout/IconCircleList"/>
    <dgm:cxn modelId="{349C44D7-5939-42E6-88A1-0A0A5B523E25}" type="presParOf" srcId="{BCE1254B-56C8-4BFC-BDD5-22FDDBC4C638}" destId="{809D7122-A83F-4125-96D1-12A06294A822}" srcOrd="2" destOrd="0" presId="urn:microsoft.com/office/officeart/2018/2/layout/IconCircleList"/>
    <dgm:cxn modelId="{5F849251-7312-4075-BB4B-A5C1FD147BC1}" type="presParOf" srcId="{BCE1254B-56C8-4BFC-BDD5-22FDDBC4C638}" destId="{98B21021-B00D-45EA-B70F-A776DFC48C33}" srcOrd="3" destOrd="0" presId="urn:microsoft.com/office/officeart/2018/2/layout/IconCircleList"/>
    <dgm:cxn modelId="{82795F0E-CBF7-47DB-9BED-4C2221C9B796}" type="presParOf" srcId="{75F5B5B7-DA94-4E7F-8CF5-FECFA7E0784C}" destId="{B341B16D-8115-4626-A881-40A8FC295A05}" srcOrd="1" destOrd="0" presId="urn:microsoft.com/office/officeart/2018/2/layout/IconCircleList"/>
    <dgm:cxn modelId="{1D0511A0-38DD-4488-AB5E-2F6E80B40BDD}" type="presParOf" srcId="{75F5B5B7-DA94-4E7F-8CF5-FECFA7E0784C}" destId="{5B0F1D11-6499-4F37-8DC5-5574D78BD05B}" srcOrd="2" destOrd="0" presId="urn:microsoft.com/office/officeart/2018/2/layout/IconCircleList"/>
    <dgm:cxn modelId="{03D35B70-E2F0-4331-849F-63698A8C6391}" type="presParOf" srcId="{5B0F1D11-6499-4F37-8DC5-5574D78BD05B}" destId="{FD4CE821-FA87-4AAF-B9B4-7574A4CC1427}" srcOrd="0" destOrd="0" presId="urn:microsoft.com/office/officeart/2018/2/layout/IconCircleList"/>
    <dgm:cxn modelId="{FA9DE70E-5AA9-4024-8303-A122FC6823B3}" type="presParOf" srcId="{5B0F1D11-6499-4F37-8DC5-5574D78BD05B}" destId="{0DCB27E4-45DB-41FA-B8FB-36CC7C9F7CD1}" srcOrd="1" destOrd="0" presId="urn:microsoft.com/office/officeart/2018/2/layout/IconCircleList"/>
    <dgm:cxn modelId="{E28288E8-2263-403D-B9AD-DE4049C1CF7D}" type="presParOf" srcId="{5B0F1D11-6499-4F37-8DC5-5574D78BD05B}" destId="{7D34D985-E9CE-47B1-B87A-EE3AE04F3969}" srcOrd="2" destOrd="0" presId="urn:microsoft.com/office/officeart/2018/2/layout/IconCircleList"/>
    <dgm:cxn modelId="{0914ADA3-17D9-4E2C-8A90-8B4A52A8CA50}" type="presParOf" srcId="{5B0F1D11-6499-4F37-8DC5-5574D78BD05B}" destId="{E9967B24-F4D5-4BF5-A2FD-90C31DF040A7}"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EC6A6D-0C03-4DB3-9B7C-FA366AECC89A}">
      <dsp:nvSpPr>
        <dsp:cNvPr id="0" name=""/>
        <dsp:cNvSpPr/>
      </dsp:nvSpPr>
      <dsp:spPr>
        <a:xfrm>
          <a:off x="0" y="0"/>
          <a:ext cx="9197339" cy="1084421"/>
        </a:xfrm>
        <a:prstGeom prst="roundRect">
          <a:avLst>
            <a:gd name="adj" fmla="val 10000"/>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b="0" i="0" kern="1200" dirty="0"/>
            <a:t>Op 1 </a:t>
          </a:r>
          <a:r>
            <a:rPr lang="nl-NL" sz="1600" b="0" i="0" kern="1200" dirty="0">
              <a:latin typeface="RO Sans"/>
            </a:rPr>
            <a:t>januari</a:t>
          </a:r>
          <a:r>
            <a:rPr lang="nl-NL" sz="1600" b="0" i="0" kern="1200" dirty="0"/>
            <a:t> 2024 is de </a:t>
          </a:r>
          <a:r>
            <a:rPr lang="nl-NL" sz="1600" b="1" i="0" kern="1200" dirty="0"/>
            <a:t>Wet natuurbescherming</a:t>
          </a:r>
          <a:r>
            <a:rPr lang="nl-NL" sz="1600" b="0" i="0" kern="1200" dirty="0"/>
            <a:t> (</a:t>
          </a:r>
          <a:r>
            <a:rPr lang="nl-NL" sz="1600" b="0" i="0" kern="1200" dirty="0" err="1"/>
            <a:t>Wnb</a:t>
          </a:r>
          <a:r>
            <a:rPr lang="nl-NL" sz="1600" b="0" i="0" kern="1200" dirty="0"/>
            <a:t>) opgegaan in de </a:t>
          </a:r>
          <a:r>
            <a:rPr lang="nl-NL" sz="1600" b="1" i="0" kern="1200" dirty="0"/>
            <a:t>Omgevingswet</a:t>
          </a:r>
          <a:r>
            <a:rPr lang="nl-NL" sz="1600" b="0" i="0" kern="1200" dirty="0"/>
            <a:t>. </a:t>
          </a:r>
          <a:endParaRPr lang="en-US" sz="1600" kern="1200" dirty="0"/>
        </a:p>
      </dsp:txBody>
      <dsp:txXfrm>
        <a:off x="31762" y="31762"/>
        <a:ext cx="8027163" cy="1020897"/>
      </dsp:txXfrm>
    </dsp:sp>
    <dsp:sp modelId="{6D2E66DD-4E52-4EF0-ADB8-5331B0B157A8}">
      <dsp:nvSpPr>
        <dsp:cNvPr id="0" name=""/>
        <dsp:cNvSpPr/>
      </dsp:nvSpPr>
      <dsp:spPr>
        <a:xfrm>
          <a:off x="811529" y="1265158"/>
          <a:ext cx="9197339" cy="1084421"/>
        </a:xfrm>
        <a:prstGeom prst="roundRect">
          <a:avLst>
            <a:gd name="adj" fmla="val 10000"/>
          </a:avLst>
        </a:prstGeom>
        <a:solidFill>
          <a:schemeClr val="accent2">
            <a:hueOff val="-661686"/>
            <a:satOff val="746"/>
            <a:lumOff val="1765"/>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b="0" i="0" kern="1200" dirty="0">
              <a:latin typeface="RO Sans"/>
            </a:rPr>
            <a:t>De Omgevingswet regelt het belang van natuur als onderdeel van de fysieke leefomgeving. De wet borgt het welzijn van de mens, verbetert de bescherming van natuurkwaliteiten en breidt deze zo nodig uit.</a:t>
          </a:r>
          <a:endParaRPr lang="en-US" sz="1600" kern="1200" dirty="0">
            <a:latin typeface="RO Sans"/>
          </a:endParaRPr>
        </a:p>
      </dsp:txBody>
      <dsp:txXfrm>
        <a:off x="843291" y="1296920"/>
        <a:ext cx="7617411" cy="1020897"/>
      </dsp:txXfrm>
    </dsp:sp>
    <dsp:sp modelId="{96D0D31B-50C5-485D-89E3-E5512CBE1778}">
      <dsp:nvSpPr>
        <dsp:cNvPr id="0" name=""/>
        <dsp:cNvSpPr/>
      </dsp:nvSpPr>
      <dsp:spPr>
        <a:xfrm>
          <a:off x="1623059" y="2530316"/>
          <a:ext cx="9197339" cy="1084421"/>
        </a:xfrm>
        <a:prstGeom prst="roundRect">
          <a:avLst>
            <a:gd name="adj" fmla="val 10000"/>
          </a:avLst>
        </a:prstGeom>
        <a:solidFill>
          <a:schemeClr val="accent2">
            <a:hueOff val="-1323373"/>
            <a:satOff val="1492"/>
            <a:lumOff val="353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kern="1200" dirty="0">
              <a:latin typeface="RO Sans"/>
            </a:rPr>
            <a:t>Onder de Omgevingswet wordt onderscheid gemaakt tussen verschillende activiteiten die de natuur betreffen. Net als onder het oude recht kan daarbij voor de meest voorkomende activiteiten een tweedeling gemaakt worden tussen </a:t>
          </a:r>
          <a:r>
            <a:rPr lang="nl-NL" sz="1600" b="1" kern="1200" dirty="0">
              <a:latin typeface="RO Sans"/>
            </a:rPr>
            <a:t>gebiedsbescherming</a:t>
          </a:r>
          <a:r>
            <a:rPr lang="nl-NL" sz="1600" kern="1200" dirty="0">
              <a:latin typeface="RO Sans"/>
            </a:rPr>
            <a:t> en </a:t>
          </a:r>
          <a:r>
            <a:rPr lang="nl-NL" sz="1600" b="1" kern="1200" dirty="0">
              <a:latin typeface="RO Sans"/>
            </a:rPr>
            <a:t>soortenbescherming</a:t>
          </a:r>
          <a:r>
            <a:rPr lang="nl-NL" sz="1600" kern="1200" dirty="0">
              <a:latin typeface="RO Sans"/>
            </a:rPr>
            <a:t>.</a:t>
          </a:r>
          <a:endParaRPr lang="en-US" sz="1600" kern="1200" dirty="0">
            <a:latin typeface="RO Sans"/>
          </a:endParaRPr>
        </a:p>
      </dsp:txBody>
      <dsp:txXfrm>
        <a:off x="1654821" y="2562078"/>
        <a:ext cx="7617411" cy="1020897"/>
      </dsp:txXfrm>
    </dsp:sp>
    <dsp:sp modelId="{84E6C4E6-D979-499B-BCC5-9E046BC7A871}">
      <dsp:nvSpPr>
        <dsp:cNvPr id="0" name=""/>
        <dsp:cNvSpPr/>
      </dsp:nvSpPr>
      <dsp:spPr>
        <a:xfrm>
          <a:off x="8492465" y="822352"/>
          <a:ext cx="704873" cy="704873"/>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8651061" y="822352"/>
        <a:ext cx="387681" cy="530417"/>
      </dsp:txXfrm>
    </dsp:sp>
    <dsp:sp modelId="{D8336D5D-8ABF-4246-906F-BAC821EC1E8A}">
      <dsp:nvSpPr>
        <dsp:cNvPr id="0" name=""/>
        <dsp:cNvSpPr/>
      </dsp:nvSpPr>
      <dsp:spPr>
        <a:xfrm>
          <a:off x="9303995" y="2080281"/>
          <a:ext cx="704873" cy="704873"/>
        </a:xfrm>
        <a:prstGeom prst="downArrow">
          <a:avLst>
            <a:gd name="adj1" fmla="val 55000"/>
            <a:gd name="adj2" fmla="val 45000"/>
          </a:avLst>
        </a:prstGeom>
        <a:solidFill>
          <a:schemeClr val="accent2">
            <a:tint val="40000"/>
            <a:alpha val="90000"/>
            <a:hueOff val="-1841865"/>
            <a:satOff val="12270"/>
            <a:lumOff val="1122"/>
            <a:alphaOff val="0"/>
          </a:schemeClr>
        </a:solidFill>
        <a:ln w="15875" cap="rnd"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9462591" y="2080281"/>
        <a:ext cx="387681" cy="530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1BB405-1F2C-4622-99AB-69D0CABDBF93}">
      <dsp:nvSpPr>
        <dsp:cNvPr id="0" name=""/>
        <dsp:cNvSpPr/>
      </dsp:nvSpPr>
      <dsp:spPr>
        <a:xfrm>
          <a:off x="-110468" y="382362"/>
          <a:ext cx="2907436" cy="1846222"/>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FB3FDE-A662-4F4B-B903-420D3E47C698}">
      <dsp:nvSpPr>
        <dsp:cNvPr id="0" name=""/>
        <dsp:cNvSpPr/>
      </dsp:nvSpPr>
      <dsp:spPr>
        <a:xfrm>
          <a:off x="212580" y="689258"/>
          <a:ext cx="2907436" cy="1846222"/>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sz="1400" kern="1200" dirty="0">
              <a:latin typeface="RO Sans"/>
            </a:rPr>
            <a:t>Exoten zijn </a:t>
          </a:r>
          <a:r>
            <a:rPr lang="nl-NL" sz="1400" b="1" kern="1200" dirty="0">
              <a:latin typeface="RO Sans"/>
            </a:rPr>
            <a:t>planten, dieren of andere organismes die van nature niet voorkomen in Nederland</a:t>
          </a:r>
          <a:r>
            <a:rPr lang="nl-NL" sz="1400" kern="1200" dirty="0">
              <a:latin typeface="RO Sans"/>
            </a:rPr>
            <a:t>. Is een exoot schadelijk voor de natuur? Dan noemen wij deze </a:t>
          </a:r>
          <a:r>
            <a:rPr lang="nl-NL" sz="1400" b="1" kern="1200" dirty="0">
              <a:latin typeface="RO Sans"/>
            </a:rPr>
            <a:t>invasief</a:t>
          </a:r>
          <a:r>
            <a:rPr lang="nl-NL" sz="1400" kern="1200" dirty="0">
              <a:latin typeface="RO Sans"/>
            </a:rPr>
            <a:t>. In de Europese Unie (EU) zijn regels over hoe u omgaat met invasieve exoten.</a:t>
          </a:r>
          <a:endParaRPr lang="en-US" sz="1400" kern="1200" dirty="0">
            <a:latin typeface="RO Sans"/>
          </a:endParaRPr>
        </a:p>
      </dsp:txBody>
      <dsp:txXfrm>
        <a:off x="266654" y="743332"/>
        <a:ext cx="2799288" cy="1738074"/>
      </dsp:txXfrm>
    </dsp:sp>
    <dsp:sp modelId="{C8509982-2C7A-42A5-B65E-5C5902F1C74F}">
      <dsp:nvSpPr>
        <dsp:cNvPr id="0" name=""/>
        <dsp:cNvSpPr/>
      </dsp:nvSpPr>
      <dsp:spPr>
        <a:xfrm>
          <a:off x="1645920" y="2786531"/>
          <a:ext cx="2907436" cy="1846222"/>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428F8F-E55B-49B3-8742-B227AF0D9B5F}">
      <dsp:nvSpPr>
        <dsp:cNvPr id="0" name=""/>
        <dsp:cNvSpPr/>
      </dsp:nvSpPr>
      <dsp:spPr>
        <a:xfrm>
          <a:off x="1968969" y="3093427"/>
          <a:ext cx="2907436" cy="1846222"/>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sz="1400" kern="1200" dirty="0">
              <a:latin typeface="RO Sans"/>
            </a:rPr>
            <a:t>De regels die voor iedereen gelden vindt u onder Algemene regels. Daarnaast vindt u hieronder ook informatie voor handelaren, vissers, onderzoekers en dierentuinen of kinderboerderijen. En voor als u thuis een invasieve exoot heeft.</a:t>
          </a:r>
          <a:endParaRPr lang="en-US" sz="1400" kern="1200" dirty="0">
            <a:latin typeface="RO Sans"/>
          </a:endParaRPr>
        </a:p>
      </dsp:txBody>
      <dsp:txXfrm>
        <a:off x="2023043" y="3147501"/>
        <a:ext cx="2799288" cy="17380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20B0B-B804-4D1D-A472-1FC2909D0BF7}">
      <dsp:nvSpPr>
        <dsp:cNvPr id="0" name=""/>
        <dsp:cNvSpPr/>
      </dsp:nvSpPr>
      <dsp:spPr>
        <a:xfrm>
          <a:off x="0" y="582"/>
          <a:ext cx="9031113" cy="13621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D6B307-6DA1-4991-A580-DB28C28C2ECF}">
      <dsp:nvSpPr>
        <dsp:cNvPr id="0" name=""/>
        <dsp:cNvSpPr/>
      </dsp:nvSpPr>
      <dsp:spPr>
        <a:xfrm>
          <a:off x="412052" y="307067"/>
          <a:ext cx="749186" cy="7491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EB76623-241F-4C58-AE61-A8A53CA7B4BD}">
      <dsp:nvSpPr>
        <dsp:cNvPr id="0" name=""/>
        <dsp:cNvSpPr/>
      </dsp:nvSpPr>
      <dsp:spPr>
        <a:xfrm>
          <a:off x="1573291" y="582"/>
          <a:ext cx="7457821" cy="136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162" tIns="144162" rIns="144162" bIns="144162" numCol="1" spcCol="1270" anchor="ctr" anchorCtr="0">
          <a:noAutofit/>
        </a:bodyPr>
        <a:lstStyle/>
        <a:p>
          <a:pPr marL="0" lvl="0" indent="0" algn="l" defTabSz="666750">
            <a:lnSpc>
              <a:spcPct val="90000"/>
            </a:lnSpc>
            <a:spcBef>
              <a:spcPct val="0"/>
            </a:spcBef>
            <a:spcAft>
              <a:spcPct val="35000"/>
            </a:spcAft>
            <a:buNone/>
          </a:pPr>
          <a:r>
            <a:rPr lang="nl-NL" sz="1500" kern="1200" dirty="0">
              <a:latin typeface="RO Sans"/>
            </a:rPr>
            <a:t>De verordening hanteert de drietrapsaanpak om de negatieve impact van </a:t>
          </a:r>
          <a:r>
            <a:rPr lang="nl-NL" sz="1500" b="1" kern="1200" dirty="0">
              <a:latin typeface="RO Sans"/>
            </a:rPr>
            <a:t>invasieve, uitheemse planten/diersoorten binnen Europa zoveel mogelijk te beperken</a:t>
          </a:r>
          <a:r>
            <a:rPr lang="nl-NL" sz="1500" kern="1200" dirty="0">
              <a:latin typeface="RO Sans"/>
            </a:rPr>
            <a:t>. Deze soorten houden immers geen rekening met landsgrenzen. Internationale wetgeving is dan ook noodzakelijk om tot een uniforme en effectieve aanpak te komen.</a:t>
          </a:r>
          <a:endParaRPr lang="en-US" sz="1500" kern="1200" dirty="0">
            <a:latin typeface="RO Sans"/>
          </a:endParaRPr>
        </a:p>
      </dsp:txBody>
      <dsp:txXfrm>
        <a:off x="1573291" y="582"/>
        <a:ext cx="7457821" cy="1362156"/>
      </dsp:txXfrm>
    </dsp:sp>
    <dsp:sp modelId="{6BA91133-2F40-4077-BC04-3F2CC4CC019E}">
      <dsp:nvSpPr>
        <dsp:cNvPr id="0" name=""/>
        <dsp:cNvSpPr/>
      </dsp:nvSpPr>
      <dsp:spPr>
        <a:xfrm>
          <a:off x="0" y="1703278"/>
          <a:ext cx="9031113" cy="13621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82688B-AF75-4564-A110-D2264DE78CAD}">
      <dsp:nvSpPr>
        <dsp:cNvPr id="0" name=""/>
        <dsp:cNvSpPr/>
      </dsp:nvSpPr>
      <dsp:spPr>
        <a:xfrm>
          <a:off x="412052" y="2009763"/>
          <a:ext cx="749186" cy="7491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53F7CD7-05E1-43B9-9B2B-E24D268BF29A}">
      <dsp:nvSpPr>
        <dsp:cNvPr id="0" name=""/>
        <dsp:cNvSpPr/>
      </dsp:nvSpPr>
      <dsp:spPr>
        <a:xfrm>
          <a:off x="1573291" y="1703278"/>
          <a:ext cx="7457821" cy="136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162" tIns="144162" rIns="144162" bIns="144162" numCol="1" spcCol="1270" anchor="ctr" anchorCtr="0">
          <a:noAutofit/>
        </a:bodyPr>
        <a:lstStyle/>
        <a:p>
          <a:pPr marL="0" lvl="0" indent="0" algn="l" defTabSz="666750">
            <a:lnSpc>
              <a:spcPct val="90000"/>
            </a:lnSpc>
            <a:spcBef>
              <a:spcPct val="0"/>
            </a:spcBef>
            <a:spcAft>
              <a:spcPct val="35000"/>
            </a:spcAft>
            <a:buNone/>
          </a:pPr>
          <a:r>
            <a:rPr lang="nl-NL" sz="1500" kern="1200" dirty="0">
              <a:latin typeface="RO Sans"/>
            </a:rPr>
            <a:t>De bepalingen uit de Europese verordening </a:t>
          </a:r>
          <a:r>
            <a:rPr lang="nl-NL" sz="1500" b="1" kern="1200" dirty="0">
              <a:latin typeface="RO Sans"/>
            </a:rPr>
            <a:t>gelden voor soorten van de lijst van voor de Unie zorgwekkende, invasieve soorten. </a:t>
          </a:r>
          <a:r>
            <a:rPr lang="nl-NL" sz="1500" kern="1200" dirty="0">
              <a:latin typeface="RO Sans"/>
            </a:rPr>
            <a:t>Dit is een dynamische lijst: er kunnen soorten worden toegevoegd en verwijderd. Soorten worden op deze 'Unielijst' opgenomen indien ze een aantoonbare negatieve impact op de inheemse Europese biodiversiteit hebben én de maatregelen uit de verordening deze impact kunnen beperken.</a:t>
          </a:r>
          <a:endParaRPr lang="en-US" sz="1500" kern="1200" dirty="0">
            <a:latin typeface="RO Sans"/>
          </a:endParaRPr>
        </a:p>
      </dsp:txBody>
      <dsp:txXfrm>
        <a:off x="1573291" y="1703278"/>
        <a:ext cx="7457821" cy="1362156"/>
      </dsp:txXfrm>
    </dsp:sp>
    <dsp:sp modelId="{BDDE6B85-78AE-454A-95F1-9B4217D83112}">
      <dsp:nvSpPr>
        <dsp:cNvPr id="0" name=""/>
        <dsp:cNvSpPr/>
      </dsp:nvSpPr>
      <dsp:spPr>
        <a:xfrm>
          <a:off x="0" y="3405974"/>
          <a:ext cx="9031113" cy="13621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208E5C-9042-4313-9FAB-A8472EE3B199}">
      <dsp:nvSpPr>
        <dsp:cNvPr id="0" name=""/>
        <dsp:cNvSpPr/>
      </dsp:nvSpPr>
      <dsp:spPr>
        <a:xfrm>
          <a:off x="412052" y="3712459"/>
          <a:ext cx="749186" cy="7491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B45EB9A-558C-41B6-9095-C9A9A477427F}">
      <dsp:nvSpPr>
        <dsp:cNvPr id="0" name=""/>
        <dsp:cNvSpPr/>
      </dsp:nvSpPr>
      <dsp:spPr>
        <a:xfrm>
          <a:off x="1573291" y="3405974"/>
          <a:ext cx="7457821" cy="136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162" tIns="144162" rIns="144162" bIns="144162" numCol="1" spcCol="1270" anchor="ctr" anchorCtr="0">
          <a:noAutofit/>
        </a:bodyPr>
        <a:lstStyle/>
        <a:p>
          <a:pPr marL="0" lvl="0" indent="0" algn="l" defTabSz="666750">
            <a:lnSpc>
              <a:spcPct val="90000"/>
            </a:lnSpc>
            <a:spcBef>
              <a:spcPct val="0"/>
            </a:spcBef>
            <a:spcAft>
              <a:spcPct val="35000"/>
            </a:spcAft>
            <a:buNone/>
          </a:pPr>
          <a:r>
            <a:rPr lang="nl-NL" sz="1500" b="0" i="0" kern="1200" dirty="0">
              <a:latin typeface="RO Sans"/>
            </a:rPr>
            <a:t>Soorten van de Unielijst mogen </a:t>
          </a:r>
          <a:r>
            <a:rPr lang="nl-NL" sz="1500" b="1" i="0" kern="1200" dirty="0">
              <a:latin typeface="RO Sans"/>
            </a:rPr>
            <a:t>niet worden gehouden, gekweekt, vervoerd, gebruikt, uitgewisseld, of worden toegestaan om zich voort te planten</a:t>
          </a:r>
          <a:r>
            <a:rPr lang="nl-NL" sz="1500" b="0" i="0" kern="1200" dirty="0">
              <a:latin typeface="RO Sans"/>
            </a:rPr>
            <a:t>. Daarenboven is het uiteraard niet toegestaan om de soorten vrij te laten in het milieu.</a:t>
          </a:r>
          <a:endParaRPr lang="en-US" sz="1500" kern="1200" dirty="0">
            <a:latin typeface="RO Sans"/>
          </a:endParaRPr>
        </a:p>
      </dsp:txBody>
      <dsp:txXfrm>
        <a:off x="1573291" y="3405974"/>
        <a:ext cx="7457821" cy="13621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94CC6-B0B9-4E65-96D3-90B10E9B4D7C}">
      <dsp:nvSpPr>
        <dsp:cNvPr id="0" name=""/>
        <dsp:cNvSpPr/>
      </dsp:nvSpPr>
      <dsp:spPr>
        <a:xfrm>
          <a:off x="162870" y="1239516"/>
          <a:ext cx="1136233" cy="113623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004D2C-FDDE-4B59-B962-3A82549AA1B5}">
      <dsp:nvSpPr>
        <dsp:cNvPr id="0" name=""/>
        <dsp:cNvSpPr/>
      </dsp:nvSpPr>
      <dsp:spPr>
        <a:xfrm>
          <a:off x="401479" y="1478125"/>
          <a:ext cx="659015" cy="6590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B21021-B00D-45EA-B70F-A776DFC48C33}">
      <dsp:nvSpPr>
        <dsp:cNvPr id="0" name=""/>
        <dsp:cNvSpPr/>
      </dsp:nvSpPr>
      <dsp:spPr>
        <a:xfrm>
          <a:off x="1542582" y="1239516"/>
          <a:ext cx="2678264" cy="1136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nl-NL" sz="1200" b="1" i="0" kern="1200" dirty="0"/>
            <a:t>CITES is een internationale overeenkomst die planten en dieren beschermt.</a:t>
          </a:r>
          <a:r>
            <a:rPr lang="nl-NL" sz="1200" i="0" kern="1200" dirty="0"/>
            <a:t> </a:t>
          </a:r>
          <a:endParaRPr lang="en-US" sz="1200" kern="1200" dirty="0"/>
        </a:p>
      </dsp:txBody>
      <dsp:txXfrm>
        <a:off x="1542582" y="1239516"/>
        <a:ext cx="2678264" cy="1136233"/>
      </dsp:txXfrm>
    </dsp:sp>
    <dsp:sp modelId="{FD4CE821-FA87-4AAF-B9B4-7574A4CC1427}">
      <dsp:nvSpPr>
        <dsp:cNvPr id="0" name=""/>
        <dsp:cNvSpPr/>
      </dsp:nvSpPr>
      <dsp:spPr>
        <a:xfrm>
          <a:off x="4687514" y="1239516"/>
          <a:ext cx="1136233" cy="113623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CB27E4-45DB-41FA-B8FB-36CC7C9F7CD1}">
      <dsp:nvSpPr>
        <dsp:cNvPr id="0" name=""/>
        <dsp:cNvSpPr/>
      </dsp:nvSpPr>
      <dsp:spPr>
        <a:xfrm>
          <a:off x="4926123" y="1478125"/>
          <a:ext cx="659015" cy="6590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967B24-F4D5-4BF5-A2FD-90C31DF040A7}">
      <dsp:nvSpPr>
        <dsp:cNvPr id="0" name=""/>
        <dsp:cNvSpPr/>
      </dsp:nvSpPr>
      <dsp:spPr>
        <a:xfrm>
          <a:off x="6067226" y="1239516"/>
          <a:ext cx="2678264" cy="1136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nl-NL" sz="1200" i="0" kern="1200" dirty="0"/>
            <a:t>CITES doet dit door de handel in deze soorten te reguleren. U krijgt met CITES-regels te maken als u beschermde dier- of plantsoorten wilt verhandelen of vervoeren. Of delen of producten daarvan.</a:t>
          </a:r>
          <a:endParaRPr lang="en-US" sz="1200" kern="1200" dirty="0"/>
        </a:p>
      </dsp:txBody>
      <dsp:txXfrm>
        <a:off x="6067226" y="1239516"/>
        <a:ext cx="2678264" cy="113623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0E8FF7CA-18C3-44C6-AB68-29906CDB30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a:p>
        </p:txBody>
      </p:sp>
      <p:sp>
        <p:nvSpPr>
          <p:cNvPr id="3" name="Tijdelijke aanduiding voor datum 2">
            <a:extLst>
              <a:ext uri="{FF2B5EF4-FFF2-40B4-BE49-F238E27FC236}">
                <a16:creationId xmlns:a16="http://schemas.microsoft.com/office/drawing/2014/main" id="{6A16451A-2B01-421B-9719-DF8A39CEAC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64698F04-C465-48B5-9E77-D30E510B3DC4}" type="datetime1">
              <a:rPr lang="nl-NL" smtClean="0"/>
              <a:t>8-5-2024</a:t>
            </a:fld>
            <a:endParaRPr lang="nl-NL"/>
          </a:p>
        </p:txBody>
      </p:sp>
      <p:sp>
        <p:nvSpPr>
          <p:cNvPr id="4" name="Tijdelijke aanduiding voor voettekst 3">
            <a:extLst>
              <a:ext uri="{FF2B5EF4-FFF2-40B4-BE49-F238E27FC236}">
                <a16:creationId xmlns:a16="http://schemas.microsoft.com/office/drawing/2014/main" id="{E961ADEA-4231-4C48-AF2A-59069FB6FE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r>
              <a:rPr lang="nl-NL"/>
              <a:t>ZooCO ZOO COnsultancy 2024</a:t>
            </a:r>
          </a:p>
        </p:txBody>
      </p:sp>
      <p:sp>
        <p:nvSpPr>
          <p:cNvPr id="5" name="Tijdelijke aanduiding voor dianummer 4">
            <a:extLst>
              <a:ext uri="{FF2B5EF4-FFF2-40B4-BE49-F238E27FC236}">
                <a16:creationId xmlns:a16="http://schemas.microsoft.com/office/drawing/2014/main" id="{6EECB3F2-E4FC-40EF-A579-2C9098EBF9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05492F3-D8BE-4272-9207-B0B69E9E85EE}" type="slidenum">
              <a:rPr lang="nl-NL" smtClean="0"/>
              <a:t>‹nr.›</a:t>
            </a:fld>
            <a:endParaRPr lang="nl-NL"/>
          </a:p>
        </p:txBody>
      </p:sp>
    </p:spTree>
    <p:extLst>
      <p:ext uri="{BB962C8B-B14F-4D97-AF65-F5344CB8AC3E}">
        <p14:creationId xmlns:p14="http://schemas.microsoft.com/office/powerpoint/2010/main" val="1265896001"/>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24T20:36:23.2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27,'1'-2,"-1"1,1 0,-1 0,1 0,-1 0,1 0,0 0,-1 1,1-1,0 0,0 0,-1 0,1 1,0-1,0 0,0 1,0-1,0 1,0-1,0 1,0-1,0 1,1 0,-1-1,0 1,0 0,2 0,37-4,-36 3,499-2,-255 6,-64-6,198 7,-286 7,-53-5,48 0,64-7,113 2,-145 11,62 1,-65-8,121 20,-130-11,322 10,-242-19,-47 6,31 0,871-11,-996-4,-33-2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24T20:36:26.2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0,'1492'0,"-1263"12,7 0,1858-12,-2073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24T20:36:34.4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1,'1015'0,"-807"12,-26 0,583-10,-395-4,-349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noProof="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FC83C-6B15-453A-932B-56B2DF3116AF}" type="datetime1">
              <a:rPr lang="nl-NL" smtClean="0"/>
              <a:pPr/>
              <a:t>8-5-2024</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l-NL" noProof="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r>
              <a:rPr lang="nl-NL" noProof="0"/>
              <a:t>ZooCO ZOO COnsultancy 2024</a:t>
            </a:r>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FA0C27B-56B0-4373-94C9-A2BB145B1EAB}" type="slidenum">
              <a:rPr lang="nl-NL" noProof="0" smtClean="0"/>
              <a:t>‹nr.›</a:t>
            </a:fld>
            <a:endParaRPr lang="nl-NL" noProof="0"/>
          </a:p>
        </p:txBody>
      </p:sp>
    </p:spTree>
    <p:extLst>
      <p:ext uri="{BB962C8B-B14F-4D97-AF65-F5344CB8AC3E}">
        <p14:creationId xmlns:p14="http://schemas.microsoft.com/office/powerpoint/2010/main" val="162114242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8D864-7F24-BD65-69E8-32C872515A7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F5A2C93-9071-A8CC-54FC-8F3B451B8D6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FEB3FE8-0854-E00E-17CC-65C3BFB8E3EE}"/>
              </a:ext>
            </a:extLst>
          </p:cNvPr>
          <p:cNvSpPr>
            <a:spLocks noGrp="1"/>
          </p:cNvSpPr>
          <p:nvPr>
            <p:ph type="body" idx="1"/>
          </p:nvPr>
        </p:nvSpPr>
        <p:spPr/>
        <p:txBody>
          <a:bodyPr rtlCol="0"/>
          <a:lstStyle/>
          <a:p>
            <a:pPr rtl="0"/>
            <a:endParaRPr lang="nl-NL"/>
          </a:p>
        </p:txBody>
      </p:sp>
      <p:sp>
        <p:nvSpPr>
          <p:cNvPr id="4" name="Tijdelijke aanduiding voor dianummer 3">
            <a:extLst>
              <a:ext uri="{FF2B5EF4-FFF2-40B4-BE49-F238E27FC236}">
                <a16:creationId xmlns:a16="http://schemas.microsoft.com/office/drawing/2014/main" id="{57EFA410-707E-5249-26AD-8BF8F714F039}"/>
              </a:ext>
            </a:extLst>
          </p:cNvPr>
          <p:cNvSpPr>
            <a:spLocks noGrp="1"/>
          </p:cNvSpPr>
          <p:nvPr>
            <p:ph type="sldNum" sz="quarter" idx="5"/>
          </p:nvPr>
        </p:nvSpPr>
        <p:spPr/>
        <p:txBody>
          <a:bodyPr rtlCol="0"/>
          <a:lstStyle/>
          <a:p>
            <a:pPr rtl="0"/>
            <a:fld id="{D0E07AD8-B183-4E25-B2A7-CD3B44393105}" type="slidenum">
              <a:rPr lang="nl-NL" smtClean="0"/>
              <a:t>1</a:t>
            </a:fld>
            <a:endParaRPr lang="nl-NL"/>
          </a:p>
        </p:txBody>
      </p:sp>
      <p:sp>
        <p:nvSpPr>
          <p:cNvPr id="5" name="Tijdelijke aanduiding voor voettekst 4">
            <a:extLst>
              <a:ext uri="{FF2B5EF4-FFF2-40B4-BE49-F238E27FC236}">
                <a16:creationId xmlns:a16="http://schemas.microsoft.com/office/drawing/2014/main" id="{461C3020-A153-394E-6637-93FF5F724288}"/>
              </a:ext>
            </a:extLst>
          </p:cNvPr>
          <p:cNvSpPr>
            <a:spLocks noGrp="1"/>
          </p:cNvSpPr>
          <p:nvPr>
            <p:ph type="ftr" sz="quarter" idx="4"/>
          </p:nvPr>
        </p:nvSpPr>
        <p:spPr/>
        <p:txBody>
          <a:bodyPr/>
          <a:lstStyle/>
          <a:p>
            <a:pPr rtl="0"/>
            <a:r>
              <a:rPr lang="nl-NL" noProof="0"/>
              <a:t>ZooCO ZOO COnsultancy 2024</a:t>
            </a:r>
          </a:p>
        </p:txBody>
      </p:sp>
    </p:spTree>
    <p:extLst>
      <p:ext uri="{BB962C8B-B14F-4D97-AF65-F5344CB8AC3E}">
        <p14:creationId xmlns:p14="http://schemas.microsoft.com/office/powerpoint/2010/main" val="351257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D24A2-9750-67CF-BC2F-DABA5872403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A350F9D-1123-6EC6-A2DA-520F47BAB07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19AC8C7-6459-4D08-A290-FFADE6318D02}"/>
              </a:ext>
            </a:extLst>
          </p:cNvPr>
          <p:cNvSpPr>
            <a:spLocks noGrp="1"/>
          </p:cNvSpPr>
          <p:nvPr>
            <p:ph type="body" idx="1"/>
          </p:nvPr>
        </p:nvSpPr>
        <p:spPr/>
        <p:txBody>
          <a:bodyPr rtlCol="0"/>
          <a:lstStyle/>
          <a:p>
            <a:pPr rtl="0"/>
            <a:endParaRPr lang="nl-NL"/>
          </a:p>
        </p:txBody>
      </p:sp>
      <p:sp>
        <p:nvSpPr>
          <p:cNvPr id="4" name="Tijdelijke aanduiding voor dianummer 3">
            <a:extLst>
              <a:ext uri="{FF2B5EF4-FFF2-40B4-BE49-F238E27FC236}">
                <a16:creationId xmlns:a16="http://schemas.microsoft.com/office/drawing/2014/main" id="{287C6B7F-E547-56EA-015F-1E1B1378259B}"/>
              </a:ext>
            </a:extLst>
          </p:cNvPr>
          <p:cNvSpPr>
            <a:spLocks noGrp="1"/>
          </p:cNvSpPr>
          <p:nvPr>
            <p:ph type="sldNum" sz="quarter" idx="5"/>
          </p:nvPr>
        </p:nvSpPr>
        <p:spPr/>
        <p:txBody>
          <a:bodyPr rtlCol="0"/>
          <a:lstStyle/>
          <a:p>
            <a:pPr rtl="0"/>
            <a:fld id="{D0E07AD8-B183-4E25-B2A7-CD3B44393105}" type="slidenum">
              <a:rPr lang="nl-NL" smtClean="0"/>
              <a:t>5</a:t>
            </a:fld>
            <a:endParaRPr lang="nl-NL"/>
          </a:p>
        </p:txBody>
      </p:sp>
      <p:sp>
        <p:nvSpPr>
          <p:cNvPr id="5" name="Tijdelijke aanduiding voor voettekst 4">
            <a:extLst>
              <a:ext uri="{FF2B5EF4-FFF2-40B4-BE49-F238E27FC236}">
                <a16:creationId xmlns:a16="http://schemas.microsoft.com/office/drawing/2014/main" id="{EC267CD1-6A97-E94A-0A73-42490770B2A3}"/>
              </a:ext>
            </a:extLst>
          </p:cNvPr>
          <p:cNvSpPr>
            <a:spLocks noGrp="1"/>
          </p:cNvSpPr>
          <p:nvPr>
            <p:ph type="ftr" sz="quarter" idx="4"/>
          </p:nvPr>
        </p:nvSpPr>
        <p:spPr/>
        <p:txBody>
          <a:bodyPr/>
          <a:lstStyle/>
          <a:p>
            <a:pPr rtl="0"/>
            <a:r>
              <a:rPr lang="nl-NL" noProof="0"/>
              <a:t>ZooCO ZOO COnsultancy 2024</a:t>
            </a:r>
          </a:p>
        </p:txBody>
      </p:sp>
    </p:spTree>
    <p:extLst>
      <p:ext uri="{BB962C8B-B14F-4D97-AF65-F5344CB8AC3E}">
        <p14:creationId xmlns:p14="http://schemas.microsoft.com/office/powerpoint/2010/main" val="2997587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81CFB-8645-00F2-0B6A-B8B950AEEED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1DD6BA6-6C82-27AD-2C58-18E1AE8E1CE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A645FDF-50E2-592B-4C19-03DFA7B5093D}"/>
              </a:ext>
            </a:extLst>
          </p:cNvPr>
          <p:cNvSpPr>
            <a:spLocks noGrp="1"/>
          </p:cNvSpPr>
          <p:nvPr>
            <p:ph type="body" idx="1"/>
          </p:nvPr>
        </p:nvSpPr>
        <p:spPr/>
        <p:txBody>
          <a:bodyPr rtlCol="0"/>
          <a:lstStyle/>
          <a:p>
            <a:pPr rtl="0"/>
            <a:endParaRPr lang="nl-NL"/>
          </a:p>
        </p:txBody>
      </p:sp>
      <p:sp>
        <p:nvSpPr>
          <p:cNvPr id="4" name="Tijdelijke aanduiding voor dianummer 3">
            <a:extLst>
              <a:ext uri="{FF2B5EF4-FFF2-40B4-BE49-F238E27FC236}">
                <a16:creationId xmlns:a16="http://schemas.microsoft.com/office/drawing/2014/main" id="{D65A8A29-E68A-3E81-6063-182622B7B53E}"/>
              </a:ext>
            </a:extLst>
          </p:cNvPr>
          <p:cNvSpPr>
            <a:spLocks noGrp="1"/>
          </p:cNvSpPr>
          <p:nvPr>
            <p:ph type="sldNum" sz="quarter" idx="5"/>
          </p:nvPr>
        </p:nvSpPr>
        <p:spPr/>
        <p:txBody>
          <a:bodyPr rtlCol="0"/>
          <a:lstStyle/>
          <a:p>
            <a:pPr rtl="0"/>
            <a:fld id="{D0E07AD8-B183-4E25-B2A7-CD3B44393105}" type="slidenum">
              <a:rPr lang="nl-NL" smtClean="0"/>
              <a:t>11</a:t>
            </a:fld>
            <a:endParaRPr lang="nl-NL"/>
          </a:p>
        </p:txBody>
      </p:sp>
      <p:sp>
        <p:nvSpPr>
          <p:cNvPr id="5" name="Tijdelijke aanduiding voor voettekst 4">
            <a:extLst>
              <a:ext uri="{FF2B5EF4-FFF2-40B4-BE49-F238E27FC236}">
                <a16:creationId xmlns:a16="http://schemas.microsoft.com/office/drawing/2014/main" id="{25737558-F1D1-4E47-606E-FEE8649AC10D}"/>
              </a:ext>
            </a:extLst>
          </p:cNvPr>
          <p:cNvSpPr>
            <a:spLocks noGrp="1"/>
          </p:cNvSpPr>
          <p:nvPr>
            <p:ph type="ftr" sz="quarter" idx="4"/>
          </p:nvPr>
        </p:nvSpPr>
        <p:spPr/>
        <p:txBody>
          <a:bodyPr/>
          <a:lstStyle/>
          <a:p>
            <a:pPr rtl="0"/>
            <a:r>
              <a:rPr lang="nl-NL" noProof="0"/>
              <a:t>ZooCO ZOO COnsultancy 2024</a:t>
            </a:r>
          </a:p>
        </p:txBody>
      </p:sp>
    </p:spTree>
    <p:extLst>
      <p:ext uri="{BB962C8B-B14F-4D97-AF65-F5344CB8AC3E}">
        <p14:creationId xmlns:p14="http://schemas.microsoft.com/office/powerpoint/2010/main" val="2366834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A78D7-D382-0E7B-29F0-A266E6CD325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FF0F911-C160-37F2-D727-A72BB2C0C56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59A3BF7-1FC2-BA4B-1BF5-E09BDAFC80A5}"/>
              </a:ext>
            </a:extLst>
          </p:cNvPr>
          <p:cNvSpPr>
            <a:spLocks noGrp="1"/>
          </p:cNvSpPr>
          <p:nvPr>
            <p:ph type="body" idx="1"/>
          </p:nvPr>
        </p:nvSpPr>
        <p:spPr/>
        <p:txBody>
          <a:bodyPr rtlCol="0"/>
          <a:lstStyle/>
          <a:p>
            <a:pPr rtl="0"/>
            <a:endParaRPr lang="nl-NL"/>
          </a:p>
        </p:txBody>
      </p:sp>
      <p:sp>
        <p:nvSpPr>
          <p:cNvPr id="4" name="Tijdelijke aanduiding voor dianummer 3">
            <a:extLst>
              <a:ext uri="{FF2B5EF4-FFF2-40B4-BE49-F238E27FC236}">
                <a16:creationId xmlns:a16="http://schemas.microsoft.com/office/drawing/2014/main" id="{98BB0F9A-FCAE-571E-21C0-AA842CEF98BB}"/>
              </a:ext>
            </a:extLst>
          </p:cNvPr>
          <p:cNvSpPr>
            <a:spLocks noGrp="1"/>
          </p:cNvSpPr>
          <p:nvPr>
            <p:ph type="sldNum" sz="quarter" idx="5"/>
          </p:nvPr>
        </p:nvSpPr>
        <p:spPr/>
        <p:txBody>
          <a:bodyPr rtlCol="0"/>
          <a:lstStyle/>
          <a:p>
            <a:pPr rtl="0"/>
            <a:fld id="{D0E07AD8-B183-4E25-B2A7-CD3B44393105}" type="slidenum">
              <a:rPr lang="nl-NL" smtClean="0"/>
              <a:t>15</a:t>
            </a:fld>
            <a:endParaRPr lang="nl-NL"/>
          </a:p>
        </p:txBody>
      </p:sp>
      <p:sp>
        <p:nvSpPr>
          <p:cNvPr id="5" name="Tijdelijke aanduiding voor voettekst 4">
            <a:extLst>
              <a:ext uri="{FF2B5EF4-FFF2-40B4-BE49-F238E27FC236}">
                <a16:creationId xmlns:a16="http://schemas.microsoft.com/office/drawing/2014/main" id="{83519721-D107-F65E-E75A-42D1EA11FB40}"/>
              </a:ext>
            </a:extLst>
          </p:cNvPr>
          <p:cNvSpPr>
            <a:spLocks noGrp="1"/>
          </p:cNvSpPr>
          <p:nvPr>
            <p:ph type="ftr" sz="quarter" idx="4"/>
          </p:nvPr>
        </p:nvSpPr>
        <p:spPr/>
        <p:txBody>
          <a:bodyPr/>
          <a:lstStyle/>
          <a:p>
            <a:pPr rtl="0"/>
            <a:r>
              <a:rPr lang="nl-NL" noProof="0"/>
              <a:t>ZooCO ZOO COnsultancy 2024</a:t>
            </a:r>
          </a:p>
        </p:txBody>
      </p:sp>
    </p:spTree>
    <p:extLst>
      <p:ext uri="{BB962C8B-B14F-4D97-AF65-F5344CB8AC3E}">
        <p14:creationId xmlns:p14="http://schemas.microsoft.com/office/powerpoint/2010/main" val="2616580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rtl="0"/>
            <a:fld id="{D0E07AD8-B183-4E25-B2A7-CD3B44393105}" type="slidenum">
              <a:rPr lang="nl-NL" smtClean="0"/>
              <a:t>16</a:t>
            </a:fld>
            <a:endParaRPr lang="nl-NL"/>
          </a:p>
        </p:txBody>
      </p:sp>
      <p:sp>
        <p:nvSpPr>
          <p:cNvPr id="5" name="Tijdelijke aanduiding voor voettekst 4">
            <a:extLst>
              <a:ext uri="{FF2B5EF4-FFF2-40B4-BE49-F238E27FC236}">
                <a16:creationId xmlns:a16="http://schemas.microsoft.com/office/drawing/2014/main" id="{E88673AA-A69C-BCCD-A9F7-AD76EF068A94}"/>
              </a:ext>
            </a:extLst>
          </p:cNvPr>
          <p:cNvSpPr>
            <a:spLocks noGrp="1"/>
          </p:cNvSpPr>
          <p:nvPr>
            <p:ph type="ftr" sz="quarter" idx="4"/>
          </p:nvPr>
        </p:nvSpPr>
        <p:spPr/>
        <p:txBody>
          <a:bodyPr/>
          <a:lstStyle/>
          <a:p>
            <a:pPr rtl="0"/>
            <a:r>
              <a:rPr lang="nl-NL" noProof="0"/>
              <a:t>ZooCO ZOO COnsultancy 2024</a:t>
            </a:r>
          </a:p>
        </p:txBody>
      </p:sp>
    </p:spTree>
    <p:extLst>
      <p:ext uri="{BB962C8B-B14F-4D97-AF65-F5344CB8AC3E}">
        <p14:creationId xmlns:p14="http://schemas.microsoft.com/office/powerpoint/2010/main" val="2373926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nl-NL"/>
              <a:t>Klik om stijl te bewerken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pPr rtl="0"/>
            <a:endParaRPr lang="nl-NL" noProof="0"/>
          </a:p>
        </p:txBody>
      </p:sp>
      <p:sp>
        <p:nvSpPr>
          <p:cNvPr id="5" name="Footer Placeholder 4"/>
          <p:cNvSpPr>
            <a:spLocks noGrp="1"/>
          </p:cNvSpPr>
          <p:nvPr>
            <p:ph type="ftr" sz="quarter" idx="11"/>
          </p:nvPr>
        </p:nvSpPr>
        <p:spPr/>
        <p:txBody>
          <a:bodyPr/>
          <a:lstStyle/>
          <a:p>
            <a:pPr rtl="0"/>
            <a:r>
              <a:rPr lang="nl-NL" spc="200" noProof="0"/>
              <a:t>©ZooCo Zoo COnsultancy - 2024 -</a:t>
            </a:r>
          </a:p>
        </p:txBody>
      </p:sp>
      <p:sp>
        <p:nvSpPr>
          <p:cNvPr id="6" name="Slide Number Placeholder 5"/>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2061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Date Placeholder 2"/>
          <p:cNvSpPr>
            <a:spLocks noGrp="1"/>
          </p:cNvSpPr>
          <p:nvPr>
            <p:ph type="dt" sz="half" idx="10"/>
          </p:nvPr>
        </p:nvSpPr>
        <p:spPr/>
        <p:txBody>
          <a:bodyPr/>
          <a:lstStyle/>
          <a:p>
            <a:pPr rtl="0"/>
            <a:endParaRPr lang="nl-NL" noProof="0"/>
          </a:p>
        </p:txBody>
      </p:sp>
      <p:sp>
        <p:nvSpPr>
          <p:cNvPr id="4" name="Footer Placeholder 3"/>
          <p:cNvSpPr>
            <a:spLocks noGrp="1"/>
          </p:cNvSpPr>
          <p:nvPr>
            <p:ph type="ftr" sz="quarter" idx="11"/>
          </p:nvPr>
        </p:nvSpPr>
        <p:spPr/>
        <p:txBody>
          <a:bodyPr/>
          <a:lstStyle/>
          <a:p>
            <a:pPr rtl="0"/>
            <a:r>
              <a:rPr lang="nl-NL" spc="200" noProof="0"/>
              <a:t>©ZooCo Zoo COnsultancy - 2024 -</a:t>
            </a:r>
          </a:p>
        </p:txBody>
      </p:sp>
      <p:sp>
        <p:nvSpPr>
          <p:cNvPr id="5" name="Slide Number Placeholder 4"/>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25411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nl-NL"/>
              <a:t>Klik om stijl te bewerken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pPr rtl="0"/>
            <a:endParaRPr lang="nl-NL" noProof="0"/>
          </a:p>
        </p:txBody>
      </p:sp>
      <p:sp>
        <p:nvSpPr>
          <p:cNvPr id="5" name="Footer Placeholder 4"/>
          <p:cNvSpPr>
            <a:spLocks noGrp="1"/>
          </p:cNvSpPr>
          <p:nvPr>
            <p:ph type="ftr" sz="quarter" idx="11"/>
          </p:nvPr>
        </p:nvSpPr>
        <p:spPr/>
        <p:txBody>
          <a:bodyPr/>
          <a:lstStyle/>
          <a:p>
            <a:pPr rtl="0"/>
            <a:r>
              <a:rPr lang="nl-NL" spc="200" noProof="0"/>
              <a:t>©ZooCo Zoo COnsultancy - 2024 -</a:t>
            </a:r>
          </a:p>
        </p:txBody>
      </p:sp>
      <p:sp>
        <p:nvSpPr>
          <p:cNvPr id="6" name="Slide Number Placeholder 5"/>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2883749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nl-NL"/>
              <a:t>Klik om stijl te bewerken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pPr rtl="0"/>
            <a:endParaRPr lang="nl-NL" noProof="0"/>
          </a:p>
        </p:txBody>
      </p:sp>
      <p:sp>
        <p:nvSpPr>
          <p:cNvPr id="5" name="Footer Placeholder 4"/>
          <p:cNvSpPr>
            <a:spLocks noGrp="1"/>
          </p:cNvSpPr>
          <p:nvPr>
            <p:ph type="ftr" sz="quarter" idx="11"/>
          </p:nvPr>
        </p:nvSpPr>
        <p:spPr/>
        <p:txBody>
          <a:bodyPr/>
          <a:lstStyle/>
          <a:p>
            <a:pPr rtl="0"/>
            <a:r>
              <a:rPr lang="nl-NL" spc="200" noProof="0"/>
              <a:t>©ZooCo Zoo COnsultancy - 2024 -</a:t>
            </a:r>
          </a:p>
        </p:txBody>
      </p:sp>
      <p:sp>
        <p:nvSpPr>
          <p:cNvPr id="6" name="Slide Number Placeholder 5"/>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165307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nl-NL"/>
              <a:t>Klik om stijl te bewerken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pPr rtl="0"/>
            <a:endParaRPr lang="nl-NL" noProof="0"/>
          </a:p>
        </p:txBody>
      </p:sp>
      <p:sp>
        <p:nvSpPr>
          <p:cNvPr id="5" name="Footer Placeholder 4"/>
          <p:cNvSpPr>
            <a:spLocks noGrp="1"/>
          </p:cNvSpPr>
          <p:nvPr>
            <p:ph type="ftr" sz="quarter" idx="11"/>
          </p:nvPr>
        </p:nvSpPr>
        <p:spPr/>
        <p:txBody>
          <a:bodyPr/>
          <a:lstStyle/>
          <a:p>
            <a:pPr rtl="0"/>
            <a:r>
              <a:rPr lang="nl-NL" spc="200" noProof="0"/>
              <a:t>©ZooCo Zoo COnsultancy - 2024 -</a:t>
            </a:r>
          </a:p>
        </p:txBody>
      </p:sp>
      <p:sp>
        <p:nvSpPr>
          <p:cNvPr id="6" name="Slide Number Placeholder 5"/>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933160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nl-NL"/>
              <a:t>Klik om stijl te bewerken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nl-NL"/>
              <a:t>Klikken om de tekststijl van het model te bewerken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pPr rtl="0"/>
            <a:endParaRPr lang="nl-NL" noProof="0"/>
          </a:p>
        </p:txBody>
      </p:sp>
      <p:sp>
        <p:nvSpPr>
          <p:cNvPr id="5" name="Footer Placeholder 4"/>
          <p:cNvSpPr>
            <a:spLocks noGrp="1"/>
          </p:cNvSpPr>
          <p:nvPr>
            <p:ph type="ftr" sz="quarter" idx="11"/>
          </p:nvPr>
        </p:nvSpPr>
        <p:spPr/>
        <p:txBody>
          <a:bodyPr/>
          <a:lstStyle/>
          <a:p>
            <a:pPr rtl="0"/>
            <a:r>
              <a:rPr lang="nl-NL" spc="200" noProof="0"/>
              <a:t>©ZooCo Zoo COnsultancy - 2024 -</a:t>
            </a:r>
          </a:p>
        </p:txBody>
      </p:sp>
      <p:sp>
        <p:nvSpPr>
          <p:cNvPr id="6" name="Slide Number Placeholder 5"/>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081468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nl-NL"/>
              <a:t>Klik om stijl te bewerken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nl-NL"/>
              <a:t>Klikken om de tekststijl van het model te bewerken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pPr rtl="0"/>
            <a:endParaRPr lang="nl-NL" noProof="0"/>
          </a:p>
        </p:txBody>
      </p:sp>
      <p:sp>
        <p:nvSpPr>
          <p:cNvPr id="5" name="Footer Placeholder 4"/>
          <p:cNvSpPr>
            <a:spLocks noGrp="1"/>
          </p:cNvSpPr>
          <p:nvPr>
            <p:ph type="ftr" sz="quarter" idx="11"/>
          </p:nvPr>
        </p:nvSpPr>
        <p:spPr/>
        <p:txBody>
          <a:bodyPr/>
          <a:lstStyle/>
          <a:p>
            <a:pPr rtl="0"/>
            <a:r>
              <a:rPr lang="nl-NL" spc="200" noProof="0"/>
              <a:t>©ZooCo Zoo COnsultancy - 2024 -</a:t>
            </a:r>
          </a:p>
        </p:txBody>
      </p:sp>
      <p:sp>
        <p:nvSpPr>
          <p:cNvPr id="6" name="Slide Number Placeholder 5"/>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3253454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pPr rtl="0"/>
            <a:endParaRPr lang="nl-NL" noProof="0"/>
          </a:p>
        </p:txBody>
      </p:sp>
      <p:sp>
        <p:nvSpPr>
          <p:cNvPr id="5" name="Footer Placeholder 4"/>
          <p:cNvSpPr>
            <a:spLocks noGrp="1"/>
          </p:cNvSpPr>
          <p:nvPr>
            <p:ph type="ftr" sz="quarter" idx="11"/>
          </p:nvPr>
        </p:nvSpPr>
        <p:spPr/>
        <p:txBody>
          <a:bodyPr/>
          <a:lstStyle/>
          <a:p>
            <a:pPr rtl="0"/>
            <a:r>
              <a:rPr lang="nl-NL" spc="200" noProof="0"/>
              <a:t>©ZooCo Zoo COnsultancy - 2024 -</a:t>
            </a:r>
          </a:p>
        </p:txBody>
      </p:sp>
      <p:sp>
        <p:nvSpPr>
          <p:cNvPr id="6" name="Slide Number Placeholder 5"/>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3927984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pPr rtl="0"/>
            <a:endParaRPr lang="nl-NL" noProof="0"/>
          </a:p>
        </p:txBody>
      </p:sp>
      <p:sp>
        <p:nvSpPr>
          <p:cNvPr id="5" name="Footer Placeholder 4"/>
          <p:cNvSpPr>
            <a:spLocks noGrp="1"/>
          </p:cNvSpPr>
          <p:nvPr>
            <p:ph type="ftr" sz="quarter" idx="11"/>
          </p:nvPr>
        </p:nvSpPr>
        <p:spPr/>
        <p:txBody>
          <a:bodyPr/>
          <a:lstStyle/>
          <a:p>
            <a:pPr rtl="0"/>
            <a:r>
              <a:rPr lang="nl-NL" spc="200" noProof="0"/>
              <a:t>©ZooCo Zoo COnsultancy - 2024 -</a:t>
            </a:r>
          </a:p>
        </p:txBody>
      </p:sp>
      <p:sp>
        <p:nvSpPr>
          <p:cNvPr id="6" name="Slide Number Placeholder 5"/>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889709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e-einde">
    <p:spTree>
      <p:nvGrpSpPr>
        <p:cNvPr id="1" name=""/>
        <p:cNvGrpSpPr/>
        <p:nvPr/>
      </p:nvGrpSpPr>
      <p:grpSpPr>
        <a:xfrm>
          <a:off x="0" y="0"/>
          <a:ext cx="0" cy="0"/>
          <a:chOff x="0" y="0"/>
          <a:chExt cx="0" cy="0"/>
        </a:xfrm>
      </p:grpSpPr>
      <p:sp>
        <p:nvSpPr>
          <p:cNvPr id="10" name="Titel 6">
            <a:extLst>
              <a:ext uri="{FF2B5EF4-FFF2-40B4-BE49-F238E27FC236}">
                <a16:creationId xmlns:a16="http://schemas.microsoft.com/office/drawing/2014/main" id="{8F9B17DB-D85A-4B5F-A44F-4BAD5975CB0B}"/>
              </a:ext>
            </a:extLst>
          </p:cNvPr>
          <p:cNvSpPr>
            <a:spLocks noGrp="1"/>
          </p:cNvSpPr>
          <p:nvPr>
            <p:ph type="ctrTitle"/>
          </p:nvPr>
        </p:nvSpPr>
        <p:spPr>
          <a:xfrm>
            <a:off x="4385412" y="448056"/>
            <a:ext cx="7355484" cy="3401568"/>
          </a:xfrm>
        </p:spPr>
        <p:txBody>
          <a:bodyPr rtlCol="0">
            <a:normAutofit/>
          </a:bodyPr>
          <a:lstStyle>
            <a:lvl1pPr>
              <a:defRPr sz="4400"/>
            </a:lvl1pPr>
          </a:lstStyle>
          <a:p>
            <a:pPr rtl="0"/>
            <a:r>
              <a:rPr lang="nl-NL" noProof="0"/>
              <a:t>Klik om stijl te bewerken</a:t>
            </a:r>
          </a:p>
        </p:txBody>
      </p:sp>
      <p:sp>
        <p:nvSpPr>
          <p:cNvPr id="15" name="Subtitel 7">
            <a:extLst>
              <a:ext uri="{FF2B5EF4-FFF2-40B4-BE49-F238E27FC236}">
                <a16:creationId xmlns:a16="http://schemas.microsoft.com/office/drawing/2014/main" id="{4582DBBD-4E7B-4825-A55A-B28211141C4D}"/>
              </a:ext>
            </a:extLst>
          </p:cNvPr>
          <p:cNvSpPr>
            <a:spLocks noGrp="1"/>
          </p:cNvSpPr>
          <p:nvPr>
            <p:ph type="subTitle" idx="1"/>
          </p:nvPr>
        </p:nvSpPr>
        <p:spPr>
          <a:xfrm>
            <a:off x="4385412" y="4471416"/>
            <a:ext cx="7355484" cy="1481328"/>
          </a:xfrm>
        </p:spPr>
        <p:txBody>
          <a:bodyPr rtlCol="0">
            <a:normAutofit/>
          </a:bodyPr>
          <a:lstStyle>
            <a:lvl1pPr marL="1944" indent="0">
              <a:buNone/>
              <a:defRPr sz="2400"/>
            </a:lvl1pPr>
          </a:lstStyle>
          <a:p>
            <a:pPr rtl="0"/>
            <a:r>
              <a:rPr lang="nl-NL" noProof="0"/>
              <a:t>Klikken om de ondertitelstijl van het model te bewerken</a:t>
            </a:r>
          </a:p>
        </p:txBody>
      </p:sp>
      <p:cxnSp>
        <p:nvCxnSpPr>
          <p:cNvPr id="18" name="Rechte verbindingslijn 17">
            <a:extLst>
              <a:ext uri="{FF2B5EF4-FFF2-40B4-BE49-F238E27FC236}">
                <a16:creationId xmlns:a16="http://schemas.microsoft.com/office/drawing/2014/main" id="{2E7AB31A-4165-4478-8B2E-0C5398550476}"/>
              </a:ext>
              <a:ext uri="{C183D7F6-B498-43B3-948B-1728B52AA6E4}">
                <adec:decorative xmlns:adec="http://schemas.microsoft.com/office/drawing/2017/decorative" val="1"/>
              </a:ext>
            </a:extLst>
          </p:cNvPr>
          <p:cNvCxnSpPr>
            <a:cxnSpLocks/>
          </p:cNvCxnSpPr>
          <p:nvPr userDrawn="1"/>
        </p:nvCxnSpPr>
        <p:spPr>
          <a:xfrm>
            <a:off x="4385412" y="4122000"/>
            <a:ext cx="7380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Tijdelijke aanduiding voor afbeelding 2">
            <a:extLst>
              <a:ext uri="{FF2B5EF4-FFF2-40B4-BE49-F238E27FC236}">
                <a16:creationId xmlns:a16="http://schemas.microsoft.com/office/drawing/2014/main" id="{E2291097-923C-4C79-A2E1-C0C1C5F94393}"/>
              </a:ext>
            </a:extLst>
          </p:cNvPr>
          <p:cNvSpPr>
            <a:spLocks noGrp="1"/>
          </p:cNvSpPr>
          <p:nvPr>
            <p:ph type="pic" sz="quarter" idx="10" hasCustomPrompt="1"/>
          </p:nvPr>
        </p:nvSpPr>
        <p:spPr>
          <a:xfrm>
            <a:off x="449263" y="447675"/>
            <a:ext cx="3449637" cy="1727200"/>
          </a:xfrm>
        </p:spPr>
        <p:txBody>
          <a:bodyPr rtlCol="0"/>
          <a:lstStyle>
            <a:lvl1pPr marL="1944" indent="0" algn="ctr">
              <a:buNone/>
              <a:defRPr/>
            </a:lvl1pPr>
          </a:lstStyle>
          <a:p>
            <a:pPr rtl="0"/>
            <a:r>
              <a:rPr lang="nl-NL" noProof="0"/>
              <a:t>Hier foto invoegen</a:t>
            </a:r>
          </a:p>
        </p:txBody>
      </p:sp>
      <p:sp>
        <p:nvSpPr>
          <p:cNvPr id="26" name="Tijdelijke aanduiding voor afbeelding 4">
            <a:extLst>
              <a:ext uri="{FF2B5EF4-FFF2-40B4-BE49-F238E27FC236}">
                <a16:creationId xmlns:a16="http://schemas.microsoft.com/office/drawing/2014/main" id="{BD63B57D-B7E5-4B5F-BA72-251478B503AA}"/>
              </a:ext>
            </a:extLst>
          </p:cNvPr>
          <p:cNvSpPr>
            <a:spLocks noGrp="1"/>
          </p:cNvSpPr>
          <p:nvPr>
            <p:ph type="pic" sz="quarter" idx="11" hasCustomPrompt="1"/>
          </p:nvPr>
        </p:nvSpPr>
        <p:spPr>
          <a:xfrm>
            <a:off x="449263" y="2354263"/>
            <a:ext cx="3449637" cy="1727200"/>
          </a:xfrm>
        </p:spPr>
        <p:txBody>
          <a:bodyPr rtlCol="0"/>
          <a:lstStyle>
            <a:lvl1pPr marL="1944" indent="0" algn="ctr">
              <a:buNone/>
              <a:defRPr/>
            </a:lvl1pPr>
          </a:lstStyle>
          <a:p>
            <a:pPr rtl="0"/>
            <a:r>
              <a:rPr lang="nl-NL" noProof="0"/>
              <a:t>Hier foto invoegen</a:t>
            </a:r>
          </a:p>
        </p:txBody>
      </p:sp>
      <p:sp>
        <p:nvSpPr>
          <p:cNvPr id="27" name="Tijdelijke aanduiding voor afbeelding 6">
            <a:extLst>
              <a:ext uri="{FF2B5EF4-FFF2-40B4-BE49-F238E27FC236}">
                <a16:creationId xmlns:a16="http://schemas.microsoft.com/office/drawing/2014/main" id="{5C8C147E-814C-4008-8C13-0216089EF54B}"/>
              </a:ext>
            </a:extLst>
          </p:cNvPr>
          <p:cNvSpPr>
            <a:spLocks noGrp="1"/>
          </p:cNvSpPr>
          <p:nvPr>
            <p:ph type="pic" sz="quarter" idx="12" hasCustomPrompt="1"/>
          </p:nvPr>
        </p:nvSpPr>
        <p:spPr>
          <a:xfrm>
            <a:off x="449263" y="4260850"/>
            <a:ext cx="3449637" cy="1727200"/>
          </a:xfrm>
        </p:spPr>
        <p:txBody>
          <a:bodyPr rtlCol="0"/>
          <a:lstStyle>
            <a:lvl1pPr marL="1944" indent="0" algn="ctr">
              <a:buNone/>
              <a:defRPr/>
            </a:lvl1pPr>
          </a:lstStyle>
          <a:p>
            <a:pPr rtl="0"/>
            <a:r>
              <a:rPr lang="nl-NL" noProof="0"/>
              <a:t>Hier foto invoegen</a:t>
            </a:r>
          </a:p>
        </p:txBody>
      </p:sp>
    </p:spTree>
    <p:extLst>
      <p:ext uri="{BB962C8B-B14F-4D97-AF65-F5344CB8AC3E}">
        <p14:creationId xmlns:p14="http://schemas.microsoft.com/office/powerpoint/2010/main" val="684238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fsluiting">
    <p:spTree>
      <p:nvGrpSpPr>
        <p:cNvPr id="1" name=""/>
        <p:cNvGrpSpPr/>
        <p:nvPr/>
      </p:nvGrpSpPr>
      <p:grpSpPr>
        <a:xfrm>
          <a:off x="0" y="0"/>
          <a:ext cx="0" cy="0"/>
          <a:chOff x="0" y="0"/>
          <a:chExt cx="0" cy="0"/>
        </a:xfrm>
      </p:grpSpPr>
      <p:cxnSp>
        <p:nvCxnSpPr>
          <p:cNvPr id="5" name="Rechte verbindingslijn 4">
            <a:extLst>
              <a:ext uri="{FF2B5EF4-FFF2-40B4-BE49-F238E27FC236}">
                <a16:creationId xmlns:a16="http://schemas.microsoft.com/office/drawing/2014/main" id="{1787F79D-9EFD-4F24-B92B-3DEF507C6FC1}"/>
              </a:ext>
              <a:ext uri="{C183D7F6-B498-43B3-948B-1728B52AA6E4}">
                <adec:decorative xmlns:adec="http://schemas.microsoft.com/office/drawing/2017/decorative" val="1"/>
              </a:ext>
            </a:extLst>
          </p:cNvPr>
          <p:cNvCxnSpPr>
            <a:cxnSpLocks/>
          </p:cNvCxnSpPr>
          <p:nvPr userDrawn="1"/>
        </p:nvCxnSpPr>
        <p:spPr>
          <a:xfrm>
            <a:off x="450000" y="450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12758C89-0197-4B72-BA43-2CC4DE73F747}"/>
              </a:ext>
            </a:extLst>
          </p:cNvPr>
          <p:cNvSpPr>
            <a:spLocks noGrp="1"/>
          </p:cNvSpPr>
          <p:nvPr>
            <p:ph type="title" hasCustomPrompt="1"/>
          </p:nvPr>
        </p:nvSpPr>
        <p:spPr>
          <a:xfrm>
            <a:off x="440969" y="647377"/>
            <a:ext cx="11316056" cy="1026572"/>
          </a:xfrm>
        </p:spPr>
        <p:txBody>
          <a:bodyPr rtlCol="0" anchor="ctr">
            <a:normAutofit/>
          </a:bodyPr>
          <a:lstStyle>
            <a:lvl1pPr>
              <a:spcBef>
                <a:spcPts val="1000"/>
              </a:spcBef>
              <a:defRPr sz="4400">
                <a:solidFill>
                  <a:schemeClr val="tx1"/>
                </a:solidFill>
              </a:defRPr>
            </a:lvl1pPr>
          </a:lstStyle>
          <a:p>
            <a:pPr rtl="0"/>
            <a:r>
              <a:rPr lang="nl-NL" noProof="0"/>
              <a:t>Klik om titel toe te voegen</a:t>
            </a:r>
          </a:p>
        </p:txBody>
      </p:sp>
      <p:sp>
        <p:nvSpPr>
          <p:cNvPr id="16" name="Tijdelijke aanduiding voor tekst 13">
            <a:extLst>
              <a:ext uri="{FF2B5EF4-FFF2-40B4-BE49-F238E27FC236}">
                <a16:creationId xmlns:a16="http://schemas.microsoft.com/office/drawing/2014/main" id="{37D2E7B5-A506-45AA-881E-1EF6A0EB07CC}"/>
              </a:ext>
            </a:extLst>
          </p:cNvPr>
          <p:cNvSpPr>
            <a:spLocks noGrp="1"/>
          </p:cNvSpPr>
          <p:nvPr>
            <p:ph type="body" sz="quarter" idx="11" hasCustomPrompt="1"/>
          </p:nvPr>
        </p:nvSpPr>
        <p:spPr>
          <a:xfrm>
            <a:off x="440968" y="1692923"/>
            <a:ext cx="11300287" cy="1001712"/>
          </a:xfrm>
        </p:spPr>
        <p:txBody>
          <a:bodyPr rtlCol="0">
            <a:normAutofit/>
          </a:bodyPr>
          <a:lstStyle>
            <a:lvl1pPr marL="1944" indent="0">
              <a:buNone/>
              <a:defRPr sz="2400" i="0">
                <a:solidFill>
                  <a:schemeClr val="tx1">
                    <a:alpha val="55000"/>
                  </a:schemeClr>
                </a:solidFill>
                <a:latin typeface="+mn-lt"/>
              </a:defRPr>
            </a:lvl1pPr>
          </a:lstStyle>
          <a:p>
            <a:pPr lvl="0" rtl="0"/>
            <a:r>
              <a:rPr lang="nl-NL" noProof="0"/>
              <a:t>Klik om tekst toe te voegen</a:t>
            </a:r>
          </a:p>
        </p:txBody>
      </p:sp>
      <p:sp>
        <p:nvSpPr>
          <p:cNvPr id="25" name="Tijdelijke aanduiding voor afbeelding 17">
            <a:extLst>
              <a:ext uri="{FF2B5EF4-FFF2-40B4-BE49-F238E27FC236}">
                <a16:creationId xmlns:a16="http://schemas.microsoft.com/office/drawing/2014/main" id="{751E77E5-BC2E-4851-A46B-1081DBFEE180}"/>
              </a:ext>
            </a:extLst>
          </p:cNvPr>
          <p:cNvSpPr>
            <a:spLocks noGrp="1"/>
          </p:cNvSpPr>
          <p:nvPr>
            <p:ph type="pic" sz="quarter" idx="12" hasCustomPrompt="1"/>
          </p:nvPr>
        </p:nvSpPr>
        <p:spPr>
          <a:xfrm>
            <a:off x="441325" y="2959100"/>
            <a:ext cx="2698750" cy="2987675"/>
          </a:xfrm>
        </p:spPr>
        <p:txBody>
          <a:bodyPr rtlCol="0"/>
          <a:lstStyle>
            <a:lvl1pPr marL="1944" indent="0" algn="ctr">
              <a:buNone/>
              <a:defRPr/>
            </a:lvl1pPr>
          </a:lstStyle>
          <a:p>
            <a:pPr rtl="0"/>
            <a:r>
              <a:rPr lang="nl-NL" noProof="0"/>
              <a:t>Hier foto invoegen</a:t>
            </a:r>
          </a:p>
        </p:txBody>
      </p:sp>
      <p:sp>
        <p:nvSpPr>
          <p:cNvPr id="26" name="Tijdelijke aanduiding voor afbeelding 19">
            <a:extLst>
              <a:ext uri="{FF2B5EF4-FFF2-40B4-BE49-F238E27FC236}">
                <a16:creationId xmlns:a16="http://schemas.microsoft.com/office/drawing/2014/main" id="{5ADD8D61-5FF6-4FF8-A853-94978CE2BF08}"/>
              </a:ext>
            </a:extLst>
          </p:cNvPr>
          <p:cNvSpPr>
            <a:spLocks noGrp="1"/>
          </p:cNvSpPr>
          <p:nvPr>
            <p:ph type="pic" sz="quarter" idx="13" hasCustomPrompt="1"/>
          </p:nvPr>
        </p:nvSpPr>
        <p:spPr>
          <a:xfrm>
            <a:off x="3319463" y="2959100"/>
            <a:ext cx="2690812" cy="2987675"/>
          </a:xfrm>
        </p:spPr>
        <p:txBody>
          <a:bodyPr rtlCol="0"/>
          <a:lstStyle>
            <a:lvl1pPr marL="1944" indent="0" algn="ctr">
              <a:buNone/>
              <a:defRPr/>
            </a:lvl1pPr>
          </a:lstStyle>
          <a:p>
            <a:pPr rtl="0"/>
            <a:r>
              <a:rPr lang="nl-NL" noProof="0"/>
              <a:t>Hier foto invoegen</a:t>
            </a:r>
          </a:p>
        </p:txBody>
      </p:sp>
      <p:sp>
        <p:nvSpPr>
          <p:cNvPr id="27" name="Tijdelijke aanduiding voor afbeelding 21">
            <a:extLst>
              <a:ext uri="{FF2B5EF4-FFF2-40B4-BE49-F238E27FC236}">
                <a16:creationId xmlns:a16="http://schemas.microsoft.com/office/drawing/2014/main" id="{7217B0CF-D153-4F21-B2F3-3736BFEE8B20}"/>
              </a:ext>
            </a:extLst>
          </p:cNvPr>
          <p:cNvSpPr>
            <a:spLocks noGrp="1"/>
          </p:cNvSpPr>
          <p:nvPr>
            <p:ph type="pic" sz="quarter" idx="14" hasCustomPrompt="1"/>
          </p:nvPr>
        </p:nvSpPr>
        <p:spPr>
          <a:xfrm>
            <a:off x="6189663" y="2959100"/>
            <a:ext cx="2689225" cy="2987675"/>
          </a:xfrm>
        </p:spPr>
        <p:txBody>
          <a:bodyPr rtlCol="0"/>
          <a:lstStyle>
            <a:lvl1pPr marL="1944" indent="0" algn="ctr">
              <a:buNone/>
              <a:defRPr/>
            </a:lvl1pPr>
          </a:lstStyle>
          <a:p>
            <a:pPr rtl="0"/>
            <a:r>
              <a:rPr lang="nl-NL" noProof="0"/>
              <a:t>Hier foto invoegen</a:t>
            </a:r>
          </a:p>
        </p:txBody>
      </p:sp>
      <p:sp>
        <p:nvSpPr>
          <p:cNvPr id="28" name="Tijdelijke aanduiding voor afbeelding 23">
            <a:extLst>
              <a:ext uri="{FF2B5EF4-FFF2-40B4-BE49-F238E27FC236}">
                <a16:creationId xmlns:a16="http://schemas.microsoft.com/office/drawing/2014/main" id="{46C9A6A5-13C0-4A42-B695-F3511DCA96A4}"/>
              </a:ext>
            </a:extLst>
          </p:cNvPr>
          <p:cNvSpPr>
            <a:spLocks noGrp="1"/>
          </p:cNvSpPr>
          <p:nvPr>
            <p:ph type="pic" sz="quarter" idx="15" hasCustomPrompt="1"/>
          </p:nvPr>
        </p:nvSpPr>
        <p:spPr>
          <a:xfrm>
            <a:off x="9058275" y="2959100"/>
            <a:ext cx="2698750" cy="2987675"/>
          </a:xfrm>
        </p:spPr>
        <p:txBody>
          <a:bodyPr rtlCol="0"/>
          <a:lstStyle>
            <a:lvl1pPr marL="1944" indent="0" algn="ctr">
              <a:buNone/>
              <a:defRPr/>
            </a:lvl1pPr>
          </a:lstStyle>
          <a:p>
            <a:pPr rtl="0"/>
            <a:r>
              <a:rPr lang="nl-NL" noProof="0"/>
              <a:t>Hier foto invoegen</a:t>
            </a:r>
          </a:p>
        </p:txBody>
      </p:sp>
      <p:sp>
        <p:nvSpPr>
          <p:cNvPr id="10" name="Tijdelijke aanduiding voor datum 5">
            <a:extLst>
              <a:ext uri="{FF2B5EF4-FFF2-40B4-BE49-F238E27FC236}">
                <a16:creationId xmlns:a16="http://schemas.microsoft.com/office/drawing/2014/main" id="{DD1D6B44-0E3B-4C46-B068-14568BF01DF7}"/>
              </a:ext>
            </a:extLst>
          </p:cNvPr>
          <p:cNvSpPr>
            <a:spLocks noGrp="1"/>
          </p:cNvSpPr>
          <p:nvPr>
            <p:ph type="dt" sz="half" idx="2"/>
          </p:nvPr>
        </p:nvSpPr>
        <p:spPr>
          <a:xfrm>
            <a:off x="442912" y="6152968"/>
            <a:ext cx="3457576" cy="502920"/>
          </a:xfrm>
        </p:spPr>
        <p:txBody>
          <a:bodyPr rtlCol="0"/>
          <a:lstStyle>
            <a:lvl1pPr>
              <a:defRPr/>
            </a:lvl1pPr>
          </a:lstStyle>
          <a:p>
            <a:pPr rtl="0"/>
            <a:endParaRPr lang="nl-NL" noProof="0"/>
          </a:p>
        </p:txBody>
      </p:sp>
      <p:sp>
        <p:nvSpPr>
          <p:cNvPr id="11" name="Tijdelijke aanduiding voor voettekst 3">
            <a:extLst>
              <a:ext uri="{FF2B5EF4-FFF2-40B4-BE49-F238E27FC236}">
                <a16:creationId xmlns:a16="http://schemas.microsoft.com/office/drawing/2014/main" id="{FB72C5E2-290F-4D02-842B-932296C10DF0}"/>
              </a:ext>
            </a:extLst>
          </p:cNvPr>
          <p:cNvSpPr>
            <a:spLocks noGrp="1"/>
          </p:cNvSpPr>
          <p:nvPr>
            <p:ph type="ftr" sz="quarter" idx="3"/>
          </p:nvPr>
        </p:nvSpPr>
        <p:spPr>
          <a:xfrm>
            <a:off x="4370832" y="6153912"/>
            <a:ext cx="5397056" cy="502920"/>
          </a:xfrm>
        </p:spPr>
        <p:txBody>
          <a:bodyPr rtlCol="0"/>
          <a:lstStyle/>
          <a:p>
            <a:pPr rtl="0"/>
            <a:r>
              <a:rPr lang="nl-NL" spc="200" noProof="0"/>
              <a:t>©ZooCo Zoo COnsultancy - 2024 -</a:t>
            </a:r>
          </a:p>
        </p:txBody>
      </p:sp>
      <p:sp>
        <p:nvSpPr>
          <p:cNvPr id="14" name="Tijdelijke aanduiding voor dianummer 11">
            <a:extLst>
              <a:ext uri="{FF2B5EF4-FFF2-40B4-BE49-F238E27FC236}">
                <a16:creationId xmlns:a16="http://schemas.microsoft.com/office/drawing/2014/main" id="{E3152744-4FDB-4426-90C5-B204EE645EFA}"/>
              </a:ext>
            </a:extLst>
          </p:cNvPr>
          <p:cNvSpPr>
            <a:spLocks noGrp="1"/>
          </p:cNvSpPr>
          <p:nvPr>
            <p:ph type="sldNum" sz="quarter" idx="4"/>
          </p:nvPr>
        </p:nvSpPr>
        <p:spPr>
          <a:xfrm>
            <a:off x="11241025" y="6153912"/>
            <a:ext cx="502920" cy="502920"/>
          </a:xfrm>
        </p:spPr>
        <p:txBody>
          <a:bodyPr tIns="180000" bIns="180000" rtlCol="0"/>
          <a:lstStyle>
            <a:lvl1pPr algn="r">
              <a:defRPr/>
            </a:lvl1p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1568404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pPr rtl="0"/>
            <a:endParaRPr lang="nl-NL" noProof="0"/>
          </a:p>
        </p:txBody>
      </p:sp>
      <p:sp>
        <p:nvSpPr>
          <p:cNvPr id="5" name="Footer Placeholder 4"/>
          <p:cNvSpPr>
            <a:spLocks noGrp="1"/>
          </p:cNvSpPr>
          <p:nvPr>
            <p:ph type="ftr" sz="quarter" idx="11"/>
          </p:nvPr>
        </p:nvSpPr>
        <p:spPr/>
        <p:txBody>
          <a:bodyPr/>
          <a:lstStyle/>
          <a:p>
            <a:pPr rtl="0"/>
            <a:r>
              <a:rPr lang="nl-NL" spc="200" noProof="0"/>
              <a:t>©ZooCo Zoo COnsultancy - 2024 -</a:t>
            </a:r>
          </a:p>
        </p:txBody>
      </p:sp>
      <p:sp>
        <p:nvSpPr>
          <p:cNvPr id="6" name="Slide Number Placeholder 5"/>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2899116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nl-NL"/>
              <a:t>Klik om stijl te bewerken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pPr rtl="0"/>
            <a:endParaRPr lang="nl-NL" noProof="0"/>
          </a:p>
        </p:txBody>
      </p:sp>
      <p:sp>
        <p:nvSpPr>
          <p:cNvPr id="5" name="Footer Placeholder 4"/>
          <p:cNvSpPr>
            <a:spLocks noGrp="1"/>
          </p:cNvSpPr>
          <p:nvPr>
            <p:ph type="ftr" sz="quarter" idx="11"/>
          </p:nvPr>
        </p:nvSpPr>
        <p:spPr/>
        <p:txBody>
          <a:bodyPr/>
          <a:lstStyle/>
          <a:p>
            <a:pPr rtl="0"/>
            <a:r>
              <a:rPr lang="nl-NL" spc="200" noProof="0"/>
              <a:t>©ZooCo Zoo COnsultancy - 2024 -</a:t>
            </a:r>
          </a:p>
        </p:txBody>
      </p:sp>
      <p:sp>
        <p:nvSpPr>
          <p:cNvPr id="6" name="Slide Number Placeholder 5"/>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3364195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pPr rtl="0"/>
            <a:endParaRPr lang="nl-NL" noProof="0"/>
          </a:p>
        </p:txBody>
      </p:sp>
      <p:sp>
        <p:nvSpPr>
          <p:cNvPr id="6" name="Footer Placeholder 5"/>
          <p:cNvSpPr>
            <a:spLocks noGrp="1"/>
          </p:cNvSpPr>
          <p:nvPr>
            <p:ph type="ftr" sz="quarter" idx="11"/>
          </p:nvPr>
        </p:nvSpPr>
        <p:spPr/>
        <p:txBody>
          <a:bodyPr/>
          <a:lstStyle/>
          <a:p>
            <a:pPr rtl="0"/>
            <a:r>
              <a:rPr lang="nl-NL" spc="200" noProof="0"/>
              <a:t>©ZooCo Zoo COnsultancy - 2024 -</a:t>
            </a:r>
          </a:p>
        </p:txBody>
      </p:sp>
      <p:sp>
        <p:nvSpPr>
          <p:cNvPr id="7" name="Slide Number Placeholder 6"/>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487060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pPr rtl="0"/>
            <a:endParaRPr lang="nl-NL" noProof="0"/>
          </a:p>
        </p:txBody>
      </p:sp>
      <p:sp>
        <p:nvSpPr>
          <p:cNvPr id="8" name="Footer Placeholder 7"/>
          <p:cNvSpPr>
            <a:spLocks noGrp="1"/>
          </p:cNvSpPr>
          <p:nvPr>
            <p:ph type="ftr" sz="quarter" idx="11"/>
          </p:nvPr>
        </p:nvSpPr>
        <p:spPr/>
        <p:txBody>
          <a:bodyPr/>
          <a:lstStyle/>
          <a:p>
            <a:pPr rtl="0"/>
            <a:r>
              <a:rPr lang="nl-NL" spc="200" noProof="0"/>
              <a:t>©ZooCo Zoo COnsultancy - 2024 -</a:t>
            </a:r>
          </a:p>
        </p:txBody>
      </p:sp>
      <p:sp>
        <p:nvSpPr>
          <p:cNvPr id="9" name="Slide Number Placeholder 8"/>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40675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pPr rtl="0"/>
            <a:endParaRPr lang="nl-NL" noProof="0"/>
          </a:p>
        </p:txBody>
      </p:sp>
      <p:sp>
        <p:nvSpPr>
          <p:cNvPr id="4" name="Footer Placeholder 3"/>
          <p:cNvSpPr>
            <a:spLocks noGrp="1"/>
          </p:cNvSpPr>
          <p:nvPr>
            <p:ph type="ftr" sz="quarter" idx="11"/>
          </p:nvPr>
        </p:nvSpPr>
        <p:spPr/>
        <p:txBody>
          <a:bodyPr/>
          <a:lstStyle/>
          <a:p>
            <a:pPr rtl="0"/>
            <a:r>
              <a:rPr lang="nl-NL" spc="200" noProof="0"/>
              <a:t>©ZooCo Zoo COnsultancy - 2024 -</a:t>
            </a:r>
          </a:p>
        </p:txBody>
      </p:sp>
      <p:sp>
        <p:nvSpPr>
          <p:cNvPr id="5" name="Slide Number Placeholder 4"/>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3392270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endParaRPr lang="nl-NL" noProof="0"/>
          </a:p>
        </p:txBody>
      </p:sp>
      <p:sp>
        <p:nvSpPr>
          <p:cNvPr id="3" name="Footer Placeholder 2"/>
          <p:cNvSpPr>
            <a:spLocks noGrp="1"/>
          </p:cNvSpPr>
          <p:nvPr>
            <p:ph type="ftr" sz="quarter" idx="11"/>
          </p:nvPr>
        </p:nvSpPr>
        <p:spPr/>
        <p:txBody>
          <a:bodyPr/>
          <a:lstStyle/>
          <a:p>
            <a:pPr rtl="0"/>
            <a:r>
              <a:rPr lang="nl-NL" spc="200" noProof="0"/>
              <a:t>©ZooCo Zoo COnsultancy - 2024 -</a:t>
            </a:r>
          </a:p>
        </p:txBody>
      </p:sp>
      <p:sp>
        <p:nvSpPr>
          <p:cNvPr id="4" name="Slide Number Placeholder 3"/>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2088698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nl-NL"/>
              <a:t>Klik om stijl te bewerken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pPr rtl="0"/>
            <a:endParaRPr lang="nl-NL" noProof="0"/>
          </a:p>
        </p:txBody>
      </p:sp>
      <p:sp>
        <p:nvSpPr>
          <p:cNvPr id="6" name="Footer Placeholder 5"/>
          <p:cNvSpPr>
            <a:spLocks noGrp="1"/>
          </p:cNvSpPr>
          <p:nvPr>
            <p:ph type="ftr" sz="quarter" idx="11"/>
          </p:nvPr>
        </p:nvSpPr>
        <p:spPr/>
        <p:txBody>
          <a:bodyPr/>
          <a:lstStyle/>
          <a:p>
            <a:pPr rtl="0"/>
            <a:r>
              <a:rPr lang="nl-NL" spc="200" noProof="0"/>
              <a:t>©ZooCo Zoo COnsultancy - 2024 -</a:t>
            </a:r>
          </a:p>
        </p:txBody>
      </p:sp>
      <p:sp>
        <p:nvSpPr>
          <p:cNvPr id="7" name="Slide Number Placeholder 6"/>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442074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nl-NL"/>
              <a:t>Klik om stijl te bewerken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pPr rtl="0"/>
            <a:endParaRPr lang="nl-NL" noProof="0"/>
          </a:p>
        </p:txBody>
      </p:sp>
      <p:sp>
        <p:nvSpPr>
          <p:cNvPr id="6" name="Footer Placeholder 5"/>
          <p:cNvSpPr>
            <a:spLocks noGrp="1"/>
          </p:cNvSpPr>
          <p:nvPr>
            <p:ph type="ftr" sz="quarter" idx="11"/>
          </p:nvPr>
        </p:nvSpPr>
        <p:spPr/>
        <p:txBody>
          <a:bodyPr/>
          <a:lstStyle/>
          <a:p>
            <a:pPr rtl="0"/>
            <a:r>
              <a:rPr lang="nl-NL" spc="200" noProof="0"/>
              <a:t>©ZooCo Zoo COnsultancy - 2024 -</a:t>
            </a:r>
          </a:p>
        </p:txBody>
      </p:sp>
      <p:sp>
        <p:nvSpPr>
          <p:cNvPr id="7" name="Slide Number Placeholder 6"/>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3359808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rtl="0"/>
            <a:endParaRPr lang="nl-NL" noProof="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rtl="0"/>
            <a:r>
              <a:rPr lang="nl-NL" spc="200" noProof="0"/>
              <a:t>©ZooCo Zoo COnsultancy - 2024 -</a:t>
            </a: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3267811639"/>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7" r:id="rId18"/>
    <p:sldLayoutId id="2147483736" r:id="rId19"/>
  </p:sldLayoutIdLst>
  <p:hf sldNum="0" hd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4.jpg"/><Relationship Id="rId7" Type="http://schemas.openxmlformats.org/officeDocument/2006/relationships/diagramColors" Target="../diagrams/colors4.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rvo.nl/onderwerpen/cites/aanvraagproces" TargetMode="Externa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3.jpg"/><Relationship Id="rId4" Type="http://schemas.openxmlformats.org/officeDocument/2006/relationships/image" Target="../media/image22.jpg"/><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hyperlink" Target="https://iplo.nl/thema/natuur/gedragscodes/" TargetMode="External"/><Relationship Id="rId3" Type="http://schemas.openxmlformats.org/officeDocument/2006/relationships/hyperlink" Target="https://iplo.nl/thema/natuur/bescherming-soorten/" TargetMode="External"/><Relationship Id="rId7" Type="http://schemas.openxmlformats.org/officeDocument/2006/relationships/hyperlink" Target="https://iplo.nl/regelgeving/regels-voor-activiteiten/activiteiten-natuur/"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hyperlink" Target="https://iplo.nl/regelgeving/regels-voor-activiteiten/activiteiten-natuur/rijksregels-handel-bezit-beschermde-dieren-planten/" TargetMode="External"/><Relationship Id="rId5" Type="http://schemas.openxmlformats.org/officeDocument/2006/relationships/hyperlink" Target="https://iplo.nl/thema/natuur/bescherming-houtopstanden/" TargetMode="External"/><Relationship Id="rId4" Type="http://schemas.openxmlformats.org/officeDocument/2006/relationships/hyperlink" Target="https://iplo.nl/thema/natuur/bescherming-gebieden/" TargetMode="External"/><Relationship Id="rId9" Type="http://schemas.openxmlformats.org/officeDocument/2006/relationships/hyperlink" Target="https://iplo.nl/thema/natuur/faunabeheerplan-faunabeheereenheid/"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customXml" Target="../ink/ink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nvwa.nl/onderwerpen/invasieve-exoten/unielijst-invasieve-exoten" TargetMode="External"/><Relationship Id="rId2" Type="http://schemas.openxmlformats.org/officeDocument/2006/relationships/hyperlink" Target="https://eur-lex.europa.eu/legal-content/NL/TXT/PDF/?uri=CELEX%3A32014R1143&amp;from=NL" TargetMode="Externa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83CAE913-1E0F-D4CF-1BCB-642DE8F1E848}"/>
            </a:ext>
          </a:extLst>
        </p:cNvPr>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FD6CD0A5-6C83-427D-AB05-3BE0E15A7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6B6653D5-62D5-45D6-B95A-38FB56233D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B17B25F5-9024-4196-BF35-911797D0B1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3C23CF1-A0CB-42AA-A759-E1937CA848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12A51285-560A-444D-A414-2428698DB1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31" name="Rectangle 30">
            <a:extLst>
              <a:ext uri="{FF2B5EF4-FFF2-40B4-BE49-F238E27FC236}">
                <a16:creationId xmlns:a16="http://schemas.microsoft.com/office/drawing/2014/main" id="{1EB20B44-7036-4CA2-A2C8-090E3EF2B1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DF70394-AAF8-4769-9784-1923449D9482}"/>
              </a:ext>
            </a:extLst>
          </p:cNvPr>
          <p:cNvSpPr>
            <a:spLocks noGrp="1"/>
          </p:cNvSpPr>
          <p:nvPr>
            <p:ph type="ctrTitle"/>
          </p:nvPr>
        </p:nvSpPr>
        <p:spPr>
          <a:xfrm>
            <a:off x="665641" y="4473679"/>
            <a:ext cx="9552558" cy="1233251"/>
          </a:xfrm>
        </p:spPr>
        <p:txBody>
          <a:bodyPr vert="horz" lIns="91440" tIns="45720" rIns="91440" bIns="45720" rtlCol="0" anchor="b">
            <a:normAutofit/>
          </a:bodyPr>
          <a:lstStyle/>
          <a:p>
            <a:pPr>
              <a:lnSpc>
                <a:spcPct val="90000"/>
              </a:lnSpc>
            </a:pPr>
            <a:r>
              <a:rPr lang="en-US" sz="2600" b="1" dirty="0"/>
              <a:t>3b.</a:t>
            </a:r>
            <a:br>
              <a:rPr lang="en-US" sz="2600" dirty="0"/>
            </a:br>
            <a:r>
              <a:rPr lang="en-US" sz="2600" dirty="0" err="1"/>
              <a:t>Omgevingswet</a:t>
            </a:r>
            <a:r>
              <a:rPr lang="en-US" sz="2600" dirty="0"/>
              <a:t> </a:t>
            </a:r>
            <a:r>
              <a:rPr lang="en-US" sz="2600" dirty="0" err="1"/>
              <a:t>en</a:t>
            </a:r>
            <a:r>
              <a:rPr lang="en-US" sz="2600" dirty="0"/>
              <a:t> </a:t>
            </a:r>
            <a:r>
              <a:rPr lang="en-US" sz="2600" dirty="0" err="1"/>
              <a:t>natuur</a:t>
            </a:r>
            <a:br>
              <a:rPr lang="en-US" sz="2600" b="0" i="0" dirty="0"/>
            </a:br>
            <a:endParaRPr lang="en-US" sz="2600" dirty="0"/>
          </a:p>
        </p:txBody>
      </p:sp>
      <p:sp>
        <p:nvSpPr>
          <p:cNvPr id="3" name="Subtitel 2">
            <a:extLst>
              <a:ext uri="{FF2B5EF4-FFF2-40B4-BE49-F238E27FC236}">
                <a16:creationId xmlns:a16="http://schemas.microsoft.com/office/drawing/2014/main" id="{37C1FD7A-4E9A-85FF-302D-9A51412E1339}"/>
              </a:ext>
            </a:extLst>
          </p:cNvPr>
          <p:cNvSpPr>
            <a:spLocks noGrp="1"/>
          </p:cNvSpPr>
          <p:nvPr>
            <p:ph type="subTitle" idx="1"/>
          </p:nvPr>
        </p:nvSpPr>
        <p:spPr>
          <a:xfrm>
            <a:off x="668815" y="5686129"/>
            <a:ext cx="9623477" cy="462967"/>
          </a:xfrm>
        </p:spPr>
        <p:txBody>
          <a:bodyPr vert="horz" lIns="91440" tIns="45720" rIns="91440" bIns="45720" rtlCol="0" anchor="t">
            <a:normAutofit/>
          </a:bodyPr>
          <a:lstStyle/>
          <a:p>
            <a:pPr marL="0">
              <a:lnSpc>
                <a:spcPct val="90000"/>
              </a:lnSpc>
            </a:pPr>
            <a:r>
              <a:rPr lang="en-US" sz="1300"/>
              <a:t>ZooCO Zoo Consultancy</a:t>
            </a:r>
            <a:br>
              <a:rPr lang="en-US" sz="1300"/>
            </a:br>
            <a:r>
              <a:rPr lang="en-US" sz="1300"/>
              <a:t>ZooCO.nl</a:t>
            </a:r>
          </a:p>
        </p:txBody>
      </p:sp>
      <p:grpSp>
        <p:nvGrpSpPr>
          <p:cNvPr id="33" name="Group 32">
            <a:extLst>
              <a:ext uri="{FF2B5EF4-FFF2-40B4-BE49-F238E27FC236}">
                <a16:creationId xmlns:a16="http://schemas.microsoft.com/office/drawing/2014/main" id="{7200E4EA-CDF9-486F-BB7F-78FDD147C1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4" name="Straight Connector 33">
              <a:extLst>
                <a:ext uri="{FF2B5EF4-FFF2-40B4-BE49-F238E27FC236}">
                  <a16:creationId xmlns:a16="http://schemas.microsoft.com/office/drawing/2014/main" id="{174D49C9-D395-4276-AFB2-378C4CD000B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66B8E82-AC48-4BA5-BB7E-09659FD0AA7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27B4BA15-CAEA-4CC1-B31F-B6DC06C61A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472107E4-2149-468E-9673-52C44761D9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32A6BA7A-081B-423C-AB3B-4BE6C6BAC7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0" name="Snip Diagonal Corner Rectangle 12">
            <a:extLst>
              <a:ext uri="{FF2B5EF4-FFF2-40B4-BE49-F238E27FC236}">
                <a16:creationId xmlns:a16="http://schemas.microsoft.com/office/drawing/2014/main" id="{37A342F4-E625-4D46-A79F-C057C4C4E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584587"/>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Tijdelijke aanduiding voor afbeelding 14" descr="Chimpansee die uitrust">
            <a:extLst>
              <a:ext uri="{FF2B5EF4-FFF2-40B4-BE49-F238E27FC236}">
                <a16:creationId xmlns:a16="http://schemas.microsoft.com/office/drawing/2014/main" id="{A33FE974-6F6B-1FFC-3411-A46A51572D16}"/>
              </a:ext>
            </a:extLst>
          </p:cNvPr>
          <p:cNvPicPr>
            <a:picLocks noGrp="1" noChangeAspect="1"/>
          </p:cNvPicPr>
          <p:nvPr>
            <p:ph type="pic" sz="quarter" idx="12"/>
          </p:nvPr>
        </p:nvPicPr>
        <p:blipFill rotWithShape="1">
          <a:blip r:embed="rId3"/>
          <a:srcRect l="11797" r="36850" b="-3"/>
          <a:stretch/>
        </p:blipFill>
        <p:spPr>
          <a:xfrm>
            <a:off x="834935" y="854087"/>
            <a:ext cx="2995100" cy="3280831"/>
          </a:xfrm>
          <a:custGeom>
            <a:avLst/>
            <a:gdLst/>
            <a:ahLst/>
            <a:cxnLst/>
            <a:rect l="l" t="t" r="r" b="b"/>
            <a:pathLst>
              <a:path w="2995100" h="3280831">
                <a:moveTo>
                  <a:pt x="402071" y="0"/>
                </a:moveTo>
                <a:lnTo>
                  <a:pt x="2995100" y="0"/>
                </a:lnTo>
                <a:lnTo>
                  <a:pt x="2995100" y="3280831"/>
                </a:lnTo>
                <a:lnTo>
                  <a:pt x="0" y="3280831"/>
                </a:lnTo>
                <a:lnTo>
                  <a:pt x="0" y="402071"/>
                </a:lnTo>
                <a:close/>
              </a:path>
            </a:pathLst>
          </a:custGeom>
        </p:spPr>
      </p:pic>
      <p:pic>
        <p:nvPicPr>
          <p:cNvPr id="14" name="Tijdelijke aanduiding voor afbeelding 13" descr="Leeuwenwelp liggend op de grond">
            <a:extLst>
              <a:ext uri="{FF2B5EF4-FFF2-40B4-BE49-F238E27FC236}">
                <a16:creationId xmlns:a16="http://schemas.microsoft.com/office/drawing/2014/main" id="{65A36C53-A9B5-EE10-B3F5-CA37C6B2BFBB}"/>
              </a:ext>
            </a:extLst>
          </p:cNvPr>
          <p:cNvPicPr>
            <a:picLocks noGrp="1" noChangeAspect="1"/>
          </p:cNvPicPr>
          <p:nvPr>
            <p:ph type="pic" sz="quarter" idx="11"/>
          </p:nvPr>
        </p:nvPicPr>
        <p:blipFill rotWithShape="1">
          <a:blip r:embed="rId4"/>
          <a:srcRect l="9977" r="27054" b="1"/>
          <a:stretch/>
        </p:blipFill>
        <p:spPr>
          <a:xfrm>
            <a:off x="3977841" y="854087"/>
            <a:ext cx="3015949" cy="3280831"/>
          </a:xfrm>
          <a:prstGeom prst="rect">
            <a:avLst/>
          </a:prstGeom>
        </p:spPr>
      </p:pic>
      <p:pic>
        <p:nvPicPr>
          <p:cNvPr id="16" name="Tijdelijke aanduiding voor afbeelding 15" descr="Amerikaanse zeearend op een stronk">
            <a:extLst>
              <a:ext uri="{FF2B5EF4-FFF2-40B4-BE49-F238E27FC236}">
                <a16:creationId xmlns:a16="http://schemas.microsoft.com/office/drawing/2014/main" id="{0999A16A-5ACB-AA10-F15E-D7375B05028C}"/>
              </a:ext>
            </a:extLst>
          </p:cNvPr>
          <p:cNvPicPr>
            <a:picLocks noGrp="1" noChangeAspect="1"/>
          </p:cNvPicPr>
          <p:nvPr>
            <p:ph type="pic" sz="quarter" idx="10"/>
          </p:nvPr>
        </p:nvPicPr>
        <p:blipFill rotWithShape="1">
          <a:blip r:embed="rId5"/>
          <a:srcRect l="26461" r="3057" b="-3"/>
          <a:stretch/>
        </p:blipFill>
        <p:spPr>
          <a:xfrm>
            <a:off x="7141596" y="854087"/>
            <a:ext cx="2983642" cy="3280831"/>
          </a:xfrm>
          <a:custGeom>
            <a:avLst/>
            <a:gdLst/>
            <a:ahLst/>
            <a:cxnLst/>
            <a:rect l="l" t="t" r="r" b="b"/>
            <a:pathLst>
              <a:path w="2983642" h="3280831">
                <a:moveTo>
                  <a:pt x="0" y="0"/>
                </a:moveTo>
                <a:lnTo>
                  <a:pt x="2983642" y="0"/>
                </a:lnTo>
                <a:lnTo>
                  <a:pt x="2983642" y="2876895"/>
                </a:lnTo>
                <a:lnTo>
                  <a:pt x="2579706" y="3280831"/>
                </a:lnTo>
                <a:lnTo>
                  <a:pt x="0" y="3280831"/>
                </a:lnTo>
                <a:close/>
              </a:path>
            </a:pathLst>
          </a:custGeom>
        </p:spPr>
      </p:pic>
    </p:spTree>
    <p:extLst>
      <p:ext uri="{BB962C8B-B14F-4D97-AF65-F5344CB8AC3E}">
        <p14:creationId xmlns:p14="http://schemas.microsoft.com/office/powerpoint/2010/main" val="7324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F75E9-9697-24C6-9A00-A8FF1EAF91A8}"/>
            </a:ext>
          </a:extLst>
        </p:cNvPr>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F339AD1-07B0-D3B7-7E73-567B5FE5E3BC}"/>
              </a:ext>
            </a:extLst>
          </p:cNvPr>
          <p:cNvSpPr>
            <a:spLocks noGrp="1"/>
          </p:cNvSpPr>
          <p:nvPr>
            <p:ph type="ftr" sz="quarter" idx="11"/>
          </p:nvPr>
        </p:nvSpPr>
        <p:spPr/>
        <p:txBody>
          <a:bodyPr/>
          <a:lstStyle/>
          <a:p>
            <a:pPr rtl="0"/>
            <a:r>
              <a:rPr lang="nl-NL" spc="200" noProof="0"/>
              <a:t>©ZooCo Zoo COnsultancy - 2024 -</a:t>
            </a:r>
          </a:p>
        </p:txBody>
      </p:sp>
      <p:pic>
        <p:nvPicPr>
          <p:cNvPr id="3" name="Afbeelding 2" descr="Afbeelding met tekst, Lettertype, Graphics, grafische vormgeving&#10;&#10;Automatisch gegenereerde beschrijving">
            <a:extLst>
              <a:ext uri="{FF2B5EF4-FFF2-40B4-BE49-F238E27FC236}">
                <a16:creationId xmlns:a16="http://schemas.microsoft.com/office/drawing/2014/main" id="{B3AEEA4C-F55E-4971-B5D6-349A7E1EAC0F}"/>
              </a:ext>
            </a:extLst>
          </p:cNvPr>
          <p:cNvPicPr>
            <a:picLocks noChangeAspect="1"/>
          </p:cNvPicPr>
          <p:nvPr/>
        </p:nvPicPr>
        <p:blipFill>
          <a:blip r:embed="rId2"/>
          <a:stretch>
            <a:fillRect/>
          </a:stretch>
        </p:blipFill>
        <p:spPr>
          <a:xfrm>
            <a:off x="10896103" y="6045530"/>
            <a:ext cx="1123755" cy="794540"/>
          </a:xfrm>
          <a:prstGeom prst="rect">
            <a:avLst/>
          </a:prstGeom>
        </p:spPr>
      </p:pic>
      <p:sp>
        <p:nvSpPr>
          <p:cNvPr id="7" name="Tekstvak 6">
            <a:extLst>
              <a:ext uri="{FF2B5EF4-FFF2-40B4-BE49-F238E27FC236}">
                <a16:creationId xmlns:a16="http://schemas.microsoft.com/office/drawing/2014/main" id="{5266AEB4-99F2-C1DF-34FA-9DA4306C5805}"/>
              </a:ext>
            </a:extLst>
          </p:cNvPr>
          <p:cNvSpPr txBox="1"/>
          <p:nvPr/>
        </p:nvSpPr>
        <p:spPr>
          <a:xfrm>
            <a:off x="1380226" y="957533"/>
            <a:ext cx="8100204" cy="4062651"/>
          </a:xfrm>
          <a:prstGeom prst="rect">
            <a:avLst/>
          </a:prstGeom>
          <a:noFill/>
        </p:spPr>
        <p:txBody>
          <a:bodyPr wrap="square">
            <a:spAutoFit/>
          </a:bodyPr>
          <a:lstStyle/>
          <a:p>
            <a:pPr marL="342900" indent="-342900">
              <a:buFont typeface="Courier New" panose="02070309020205020404" pitchFamily="49" charset="0"/>
              <a:buChar char="o"/>
            </a:pPr>
            <a:r>
              <a:rPr lang="nl-NL" sz="2000" dirty="0">
                <a:latin typeface="RO Sans"/>
              </a:rPr>
              <a:t>Amerikaanse voseekhoorn (</a:t>
            </a:r>
            <a:r>
              <a:rPr lang="nl-NL" sz="2000" dirty="0" err="1">
                <a:latin typeface="RO Sans"/>
              </a:rPr>
              <a:t>Sciurus</a:t>
            </a:r>
            <a:r>
              <a:rPr lang="nl-NL" sz="2000" dirty="0">
                <a:latin typeface="RO Sans"/>
              </a:rPr>
              <a:t> </a:t>
            </a:r>
            <a:r>
              <a:rPr lang="nl-NL" sz="2000" dirty="0" err="1">
                <a:latin typeface="RO Sans"/>
              </a:rPr>
              <a:t>niger</a:t>
            </a:r>
            <a:r>
              <a:rPr lang="nl-NL" sz="2000" dirty="0">
                <a:latin typeface="RO Sans"/>
              </a:rPr>
              <a:t>)</a:t>
            </a:r>
          </a:p>
          <a:p>
            <a:pPr marL="342900" indent="-342900">
              <a:buFont typeface="Courier New" panose="02070309020205020404" pitchFamily="49" charset="0"/>
              <a:buChar char="o"/>
            </a:pPr>
            <a:r>
              <a:rPr lang="nl-NL" sz="2000" dirty="0" err="1">
                <a:latin typeface="RO Sans"/>
              </a:rPr>
              <a:t>Axishert</a:t>
            </a:r>
            <a:r>
              <a:rPr lang="nl-NL" sz="2000" dirty="0">
                <a:latin typeface="RO Sans"/>
              </a:rPr>
              <a:t> (</a:t>
            </a:r>
            <a:r>
              <a:rPr lang="nl-NL" sz="2000" dirty="0" err="1">
                <a:latin typeface="RO Sans"/>
              </a:rPr>
              <a:t>Axis</a:t>
            </a:r>
            <a:r>
              <a:rPr lang="nl-NL" sz="2000" dirty="0">
                <a:latin typeface="RO Sans"/>
              </a:rPr>
              <a:t> </a:t>
            </a:r>
            <a:r>
              <a:rPr lang="nl-NL" sz="2000" dirty="0" err="1">
                <a:latin typeface="RO Sans"/>
              </a:rPr>
              <a:t>axis</a:t>
            </a:r>
            <a:r>
              <a:rPr lang="nl-NL" sz="2000" dirty="0">
                <a:latin typeface="RO Sans"/>
              </a:rPr>
              <a:t>)</a:t>
            </a:r>
          </a:p>
          <a:p>
            <a:pPr marL="342900" indent="-342900">
              <a:buFont typeface="Courier New" panose="02070309020205020404" pitchFamily="49" charset="0"/>
              <a:buChar char="o"/>
            </a:pPr>
            <a:r>
              <a:rPr lang="nl-NL" sz="2000" dirty="0">
                <a:latin typeface="RO Sans"/>
              </a:rPr>
              <a:t>Beverrat (</a:t>
            </a:r>
            <a:r>
              <a:rPr lang="nl-NL" sz="2000" dirty="0" err="1">
                <a:latin typeface="RO Sans"/>
              </a:rPr>
              <a:t>Myocastor</a:t>
            </a:r>
            <a:r>
              <a:rPr lang="nl-NL" sz="2000" dirty="0">
                <a:latin typeface="RO Sans"/>
              </a:rPr>
              <a:t> </a:t>
            </a:r>
            <a:r>
              <a:rPr lang="nl-NL" sz="2000" dirty="0" err="1">
                <a:latin typeface="RO Sans"/>
              </a:rPr>
              <a:t>coypus</a:t>
            </a:r>
            <a:r>
              <a:rPr lang="nl-NL" sz="2000" dirty="0">
                <a:latin typeface="RO Sans"/>
              </a:rPr>
              <a:t>)</a:t>
            </a:r>
          </a:p>
          <a:p>
            <a:pPr marL="342900" indent="-342900">
              <a:buFont typeface="Courier New" panose="02070309020205020404" pitchFamily="49" charset="0"/>
              <a:buChar char="o"/>
            </a:pPr>
            <a:r>
              <a:rPr lang="nl-NL" sz="2000" dirty="0">
                <a:latin typeface="RO Sans"/>
              </a:rPr>
              <a:t>Grijze eekhoorn (</a:t>
            </a:r>
            <a:r>
              <a:rPr lang="nl-NL" sz="2000" dirty="0" err="1">
                <a:latin typeface="RO Sans"/>
              </a:rPr>
              <a:t>Sciurus</a:t>
            </a:r>
            <a:r>
              <a:rPr lang="nl-NL" sz="2000" dirty="0">
                <a:latin typeface="RO Sans"/>
              </a:rPr>
              <a:t> </a:t>
            </a:r>
            <a:r>
              <a:rPr lang="nl-NL" sz="2000" dirty="0" err="1">
                <a:latin typeface="RO Sans"/>
              </a:rPr>
              <a:t>carolinensis</a:t>
            </a:r>
            <a:r>
              <a:rPr lang="nl-NL" sz="2000" dirty="0">
                <a:latin typeface="RO Sans"/>
              </a:rPr>
              <a:t>)</a:t>
            </a:r>
          </a:p>
          <a:p>
            <a:pPr marL="342900" indent="-342900">
              <a:buFont typeface="Courier New" panose="02070309020205020404" pitchFamily="49" charset="0"/>
              <a:buChar char="o"/>
            </a:pPr>
            <a:r>
              <a:rPr lang="nl-NL" sz="2000" dirty="0">
                <a:latin typeface="RO Sans"/>
              </a:rPr>
              <a:t>Indische mangoeste (</a:t>
            </a:r>
            <a:r>
              <a:rPr lang="nl-NL" sz="2000" dirty="0" err="1">
                <a:latin typeface="RO Sans"/>
              </a:rPr>
              <a:t>Herpestes</a:t>
            </a:r>
            <a:r>
              <a:rPr lang="nl-NL" sz="2000" dirty="0">
                <a:latin typeface="RO Sans"/>
              </a:rPr>
              <a:t> javanicus)</a:t>
            </a:r>
          </a:p>
          <a:p>
            <a:pPr marL="342900" indent="-342900">
              <a:buFont typeface="Courier New" panose="02070309020205020404" pitchFamily="49" charset="0"/>
              <a:buChar char="o"/>
            </a:pPr>
            <a:r>
              <a:rPr lang="nl-NL" sz="2000" dirty="0" err="1">
                <a:latin typeface="RO Sans"/>
              </a:rPr>
              <a:t>Muntjak</a:t>
            </a:r>
            <a:r>
              <a:rPr lang="nl-NL" sz="2000" dirty="0">
                <a:latin typeface="RO Sans"/>
              </a:rPr>
              <a:t> (</a:t>
            </a:r>
            <a:r>
              <a:rPr lang="nl-NL" sz="2000" dirty="0" err="1">
                <a:latin typeface="RO Sans"/>
              </a:rPr>
              <a:t>Muntiacus</a:t>
            </a:r>
            <a:r>
              <a:rPr lang="nl-NL" sz="2000" dirty="0">
                <a:latin typeface="RO Sans"/>
              </a:rPr>
              <a:t> </a:t>
            </a:r>
            <a:r>
              <a:rPr lang="nl-NL" sz="2000" dirty="0" err="1">
                <a:latin typeface="RO Sans"/>
              </a:rPr>
              <a:t>reevesi</a:t>
            </a:r>
            <a:r>
              <a:rPr lang="nl-NL" sz="2000" dirty="0">
                <a:latin typeface="RO Sans"/>
              </a:rPr>
              <a:t>)</a:t>
            </a:r>
          </a:p>
          <a:p>
            <a:pPr marL="342900" indent="-342900">
              <a:buFont typeface="Courier New" panose="02070309020205020404" pitchFamily="49" charset="0"/>
              <a:buChar char="o"/>
            </a:pPr>
            <a:r>
              <a:rPr lang="nl-NL" sz="2000" dirty="0">
                <a:latin typeface="RO Sans"/>
              </a:rPr>
              <a:t>Muskusrat (</a:t>
            </a:r>
            <a:r>
              <a:rPr lang="nl-NL" sz="2000" dirty="0" err="1">
                <a:latin typeface="RO Sans"/>
              </a:rPr>
              <a:t>Ondatra</a:t>
            </a:r>
            <a:r>
              <a:rPr lang="nl-NL" sz="2000" dirty="0">
                <a:latin typeface="RO Sans"/>
              </a:rPr>
              <a:t> </a:t>
            </a:r>
            <a:r>
              <a:rPr lang="nl-NL" sz="2000" dirty="0" err="1">
                <a:latin typeface="RO Sans"/>
              </a:rPr>
              <a:t>zibethicus</a:t>
            </a:r>
            <a:r>
              <a:rPr lang="nl-NL" sz="2000" dirty="0">
                <a:latin typeface="RO Sans"/>
              </a:rPr>
              <a:t>)</a:t>
            </a:r>
          </a:p>
          <a:p>
            <a:pPr marL="342900" indent="-342900">
              <a:buFont typeface="Courier New" panose="02070309020205020404" pitchFamily="49" charset="0"/>
              <a:buChar char="o"/>
            </a:pPr>
            <a:r>
              <a:rPr lang="nl-NL" sz="2000" dirty="0">
                <a:latin typeface="RO Sans"/>
              </a:rPr>
              <a:t>Pallas’ eekhoorn (</a:t>
            </a:r>
            <a:r>
              <a:rPr lang="nl-NL" sz="2000" dirty="0" err="1">
                <a:latin typeface="RO Sans"/>
              </a:rPr>
              <a:t>Callosciurus</a:t>
            </a:r>
            <a:r>
              <a:rPr lang="nl-NL" sz="2000" dirty="0">
                <a:latin typeface="RO Sans"/>
              </a:rPr>
              <a:t> </a:t>
            </a:r>
            <a:r>
              <a:rPr lang="nl-NL" sz="2000" dirty="0" err="1">
                <a:latin typeface="RO Sans"/>
              </a:rPr>
              <a:t>erythraeus</a:t>
            </a:r>
            <a:r>
              <a:rPr lang="nl-NL" sz="2000" dirty="0">
                <a:latin typeface="RO Sans"/>
              </a:rPr>
              <a:t>)</a:t>
            </a:r>
          </a:p>
          <a:p>
            <a:pPr marL="342900" indent="-342900">
              <a:buFont typeface="Courier New" panose="02070309020205020404" pitchFamily="49" charset="0"/>
              <a:buChar char="o"/>
            </a:pPr>
            <a:r>
              <a:rPr lang="nl-NL" sz="2000" dirty="0">
                <a:latin typeface="RO Sans"/>
              </a:rPr>
              <a:t>Rode neusbeer (</a:t>
            </a:r>
            <a:r>
              <a:rPr lang="nl-NL" sz="2000" dirty="0" err="1">
                <a:latin typeface="RO Sans"/>
              </a:rPr>
              <a:t>Nasua</a:t>
            </a:r>
            <a:r>
              <a:rPr lang="nl-NL" sz="2000" dirty="0">
                <a:latin typeface="RO Sans"/>
              </a:rPr>
              <a:t> </a:t>
            </a:r>
            <a:r>
              <a:rPr lang="nl-NL" sz="2000" dirty="0" err="1">
                <a:latin typeface="RO Sans"/>
              </a:rPr>
              <a:t>nasua</a:t>
            </a:r>
            <a:r>
              <a:rPr lang="nl-NL" sz="2000" dirty="0">
                <a:latin typeface="RO Sans"/>
              </a:rPr>
              <a:t>)</a:t>
            </a:r>
          </a:p>
          <a:p>
            <a:pPr marL="342900" indent="-342900">
              <a:buFont typeface="Courier New" panose="02070309020205020404" pitchFamily="49" charset="0"/>
              <a:buChar char="o"/>
            </a:pPr>
            <a:r>
              <a:rPr lang="nl-NL" sz="2000" dirty="0">
                <a:latin typeface="RO Sans"/>
              </a:rPr>
              <a:t>Siberische grondeekhoorn (</a:t>
            </a:r>
            <a:r>
              <a:rPr lang="nl-NL" sz="2000" dirty="0" err="1">
                <a:latin typeface="RO Sans"/>
              </a:rPr>
              <a:t>Tamias</a:t>
            </a:r>
            <a:r>
              <a:rPr lang="nl-NL" sz="2000" dirty="0">
                <a:latin typeface="RO Sans"/>
              </a:rPr>
              <a:t> sibiricus)</a:t>
            </a:r>
          </a:p>
          <a:p>
            <a:pPr marL="342900" indent="-342900">
              <a:buFont typeface="Courier New" panose="02070309020205020404" pitchFamily="49" charset="0"/>
              <a:buChar char="o"/>
            </a:pPr>
            <a:r>
              <a:rPr lang="nl-NL" sz="2000" dirty="0">
                <a:latin typeface="RO Sans"/>
              </a:rPr>
              <a:t>Thaise eekhoorn (</a:t>
            </a:r>
            <a:r>
              <a:rPr lang="nl-NL" sz="2000" dirty="0" err="1">
                <a:latin typeface="RO Sans"/>
              </a:rPr>
              <a:t>Callosciurus</a:t>
            </a:r>
            <a:r>
              <a:rPr lang="nl-NL" sz="2000" dirty="0">
                <a:latin typeface="RO Sans"/>
              </a:rPr>
              <a:t> </a:t>
            </a:r>
            <a:r>
              <a:rPr lang="nl-NL" sz="2000" dirty="0" err="1">
                <a:latin typeface="RO Sans"/>
              </a:rPr>
              <a:t>finlaysonii</a:t>
            </a:r>
            <a:r>
              <a:rPr lang="nl-NL" sz="2000" dirty="0">
                <a:latin typeface="RO Sans"/>
              </a:rPr>
              <a:t>)</a:t>
            </a:r>
          </a:p>
          <a:p>
            <a:pPr marL="342900" indent="-342900">
              <a:buFont typeface="Courier New" panose="02070309020205020404" pitchFamily="49" charset="0"/>
              <a:buChar char="o"/>
            </a:pPr>
            <a:r>
              <a:rPr lang="nl-NL" sz="2000" dirty="0">
                <a:latin typeface="RO Sans"/>
              </a:rPr>
              <a:t>Wasbeer (</a:t>
            </a:r>
            <a:r>
              <a:rPr lang="nl-NL" sz="2000" dirty="0" err="1">
                <a:latin typeface="RO Sans"/>
              </a:rPr>
              <a:t>Procyon</a:t>
            </a:r>
            <a:r>
              <a:rPr lang="nl-NL" sz="2000" dirty="0">
                <a:latin typeface="RO Sans"/>
              </a:rPr>
              <a:t> </a:t>
            </a:r>
            <a:r>
              <a:rPr lang="nl-NL" sz="2000" dirty="0" err="1">
                <a:latin typeface="RO Sans"/>
              </a:rPr>
              <a:t>lotor</a:t>
            </a:r>
            <a:r>
              <a:rPr lang="nl-NL" sz="2000" dirty="0">
                <a:latin typeface="RO Sans"/>
              </a:rPr>
              <a:t>)</a:t>
            </a:r>
          </a:p>
          <a:p>
            <a:pPr marL="342900" indent="-342900">
              <a:buFont typeface="Courier New" panose="02070309020205020404" pitchFamily="49" charset="0"/>
              <a:buChar char="o"/>
            </a:pPr>
            <a:r>
              <a:rPr lang="nl-NL" sz="2000" dirty="0">
                <a:latin typeface="RO Sans"/>
              </a:rPr>
              <a:t>Wasbeerhond (</a:t>
            </a:r>
            <a:r>
              <a:rPr lang="nl-NL" sz="2000" dirty="0" err="1">
                <a:latin typeface="RO Sans"/>
              </a:rPr>
              <a:t>Nyctereutes</a:t>
            </a:r>
            <a:r>
              <a:rPr lang="nl-NL" sz="2000" dirty="0">
                <a:latin typeface="RO Sans"/>
              </a:rPr>
              <a:t> </a:t>
            </a:r>
            <a:r>
              <a:rPr lang="nl-NL" sz="2000" dirty="0" err="1">
                <a:latin typeface="RO Sans"/>
              </a:rPr>
              <a:t>procyonoides</a:t>
            </a:r>
            <a:r>
              <a:rPr lang="nl-NL" sz="2000" dirty="0">
                <a:latin typeface="RO Sans"/>
              </a:rPr>
              <a:t>)</a:t>
            </a:r>
          </a:p>
        </p:txBody>
      </p:sp>
      <p:sp>
        <p:nvSpPr>
          <p:cNvPr id="11" name="Tekstvak 10">
            <a:extLst>
              <a:ext uri="{FF2B5EF4-FFF2-40B4-BE49-F238E27FC236}">
                <a16:creationId xmlns:a16="http://schemas.microsoft.com/office/drawing/2014/main" id="{79869E86-D524-8465-0D0A-19D045006477}"/>
              </a:ext>
            </a:extLst>
          </p:cNvPr>
          <p:cNvSpPr txBox="1"/>
          <p:nvPr/>
        </p:nvSpPr>
        <p:spPr>
          <a:xfrm>
            <a:off x="1380226" y="320675"/>
            <a:ext cx="6107502" cy="523220"/>
          </a:xfrm>
          <a:prstGeom prst="rect">
            <a:avLst/>
          </a:prstGeom>
          <a:noFill/>
        </p:spPr>
        <p:txBody>
          <a:bodyPr wrap="square">
            <a:spAutoFit/>
          </a:bodyPr>
          <a:lstStyle/>
          <a:p>
            <a:r>
              <a:rPr lang="nl-NL" sz="2800" b="1" dirty="0">
                <a:latin typeface="RO Sans"/>
              </a:rPr>
              <a:t>Enkele Invasieve exoten op de unielijst:</a:t>
            </a:r>
          </a:p>
        </p:txBody>
      </p:sp>
    </p:spTree>
    <p:extLst>
      <p:ext uri="{BB962C8B-B14F-4D97-AF65-F5344CB8AC3E}">
        <p14:creationId xmlns:p14="http://schemas.microsoft.com/office/powerpoint/2010/main" val="2573151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76FD9FEF-DC0B-C8ED-9BB2-E2FE4EB52E69}"/>
            </a:ext>
          </a:extLst>
        </p:cNvPr>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FD6CD0A5-6C83-427D-AB05-3BE0E15A7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6B6653D5-62D5-45D6-B95A-38FB56233D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B17B25F5-9024-4196-BF35-911797D0B1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3C23CF1-A0CB-42AA-A759-E1937CA848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12A51285-560A-444D-A414-2428698DB1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31" name="Rectangle 30">
            <a:extLst>
              <a:ext uri="{FF2B5EF4-FFF2-40B4-BE49-F238E27FC236}">
                <a16:creationId xmlns:a16="http://schemas.microsoft.com/office/drawing/2014/main" id="{1EB20B44-7036-4CA2-A2C8-090E3EF2B1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E85B4B8-DF94-8332-8BF5-DB15F5EF1E51}"/>
              </a:ext>
            </a:extLst>
          </p:cNvPr>
          <p:cNvSpPr>
            <a:spLocks noGrp="1"/>
          </p:cNvSpPr>
          <p:nvPr>
            <p:ph type="ctrTitle"/>
          </p:nvPr>
        </p:nvSpPr>
        <p:spPr>
          <a:xfrm>
            <a:off x="665641" y="4473679"/>
            <a:ext cx="9552558" cy="1233251"/>
          </a:xfrm>
        </p:spPr>
        <p:txBody>
          <a:bodyPr vert="horz" lIns="91440" tIns="45720" rIns="91440" bIns="45720" rtlCol="0" anchor="b">
            <a:normAutofit/>
          </a:bodyPr>
          <a:lstStyle/>
          <a:p>
            <a:pPr>
              <a:lnSpc>
                <a:spcPct val="90000"/>
              </a:lnSpc>
            </a:pPr>
            <a:r>
              <a:rPr lang="en-US" sz="2600" b="1" dirty="0"/>
              <a:t>3D.</a:t>
            </a:r>
            <a:br>
              <a:rPr lang="en-US" sz="2600" dirty="0"/>
            </a:br>
            <a:r>
              <a:rPr lang="en-US" sz="2600" b="1" dirty="0"/>
              <a:t>CITES</a:t>
            </a:r>
            <a:br>
              <a:rPr lang="en-US" sz="2600" b="0" i="0" dirty="0"/>
            </a:br>
            <a:endParaRPr lang="en-US" sz="2600" dirty="0"/>
          </a:p>
        </p:txBody>
      </p:sp>
      <p:sp>
        <p:nvSpPr>
          <p:cNvPr id="3" name="Subtitel 2">
            <a:extLst>
              <a:ext uri="{FF2B5EF4-FFF2-40B4-BE49-F238E27FC236}">
                <a16:creationId xmlns:a16="http://schemas.microsoft.com/office/drawing/2014/main" id="{2B00F621-3C41-0162-5D99-ED00BA30280C}"/>
              </a:ext>
            </a:extLst>
          </p:cNvPr>
          <p:cNvSpPr>
            <a:spLocks noGrp="1"/>
          </p:cNvSpPr>
          <p:nvPr>
            <p:ph type="subTitle" idx="1"/>
          </p:nvPr>
        </p:nvSpPr>
        <p:spPr>
          <a:xfrm>
            <a:off x="668815" y="5686129"/>
            <a:ext cx="9623477" cy="462967"/>
          </a:xfrm>
        </p:spPr>
        <p:txBody>
          <a:bodyPr vert="horz" lIns="91440" tIns="45720" rIns="91440" bIns="45720" rtlCol="0" anchor="t">
            <a:normAutofit/>
          </a:bodyPr>
          <a:lstStyle/>
          <a:p>
            <a:pPr marL="0">
              <a:lnSpc>
                <a:spcPct val="90000"/>
              </a:lnSpc>
            </a:pPr>
            <a:r>
              <a:rPr lang="en-US" sz="1300"/>
              <a:t>ZooCO Zoo Consultancy</a:t>
            </a:r>
            <a:br>
              <a:rPr lang="en-US" sz="1300"/>
            </a:br>
            <a:r>
              <a:rPr lang="en-US" sz="1300"/>
              <a:t>ZooCO.nl</a:t>
            </a:r>
          </a:p>
        </p:txBody>
      </p:sp>
      <p:grpSp>
        <p:nvGrpSpPr>
          <p:cNvPr id="33" name="Group 32">
            <a:extLst>
              <a:ext uri="{FF2B5EF4-FFF2-40B4-BE49-F238E27FC236}">
                <a16:creationId xmlns:a16="http://schemas.microsoft.com/office/drawing/2014/main" id="{7200E4EA-CDF9-486F-BB7F-78FDD147C1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4" name="Straight Connector 33">
              <a:extLst>
                <a:ext uri="{FF2B5EF4-FFF2-40B4-BE49-F238E27FC236}">
                  <a16:creationId xmlns:a16="http://schemas.microsoft.com/office/drawing/2014/main" id="{174D49C9-D395-4276-AFB2-378C4CD000B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66B8E82-AC48-4BA5-BB7E-09659FD0AA7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27B4BA15-CAEA-4CC1-B31F-B6DC06C61A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472107E4-2149-468E-9673-52C44761D9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32A6BA7A-081B-423C-AB3B-4BE6C6BAC7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0" name="Snip Diagonal Corner Rectangle 12">
            <a:extLst>
              <a:ext uri="{FF2B5EF4-FFF2-40B4-BE49-F238E27FC236}">
                <a16:creationId xmlns:a16="http://schemas.microsoft.com/office/drawing/2014/main" id="{37A342F4-E625-4D46-A79F-C057C4C4E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584587"/>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Tijdelijke aanduiding voor afbeelding 14" descr="Chimpansee die uitrust">
            <a:extLst>
              <a:ext uri="{FF2B5EF4-FFF2-40B4-BE49-F238E27FC236}">
                <a16:creationId xmlns:a16="http://schemas.microsoft.com/office/drawing/2014/main" id="{1ABDC807-F785-35B5-9DD9-0BC232C2E9FB}"/>
              </a:ext>
            </a:extLst>
          </p:cNvPr>
          <p:cNvPicPr>
            <a:picLocks noGrp="1" noChangeAspect="1"/>
          </p:cNvPicPr>
          <p:nvPr>
            <p:ph type="pic" sz="quarter" idx="12"/>
          </p:nvPr>
        </p:nvPicPr>
        <p:blipFill rotWithShape="1">
          <a:blip r:embed="rId3"/>
          <a:srcRect l="11797" r="36850" b="-3"/>
          <a:stretch/>
        </p:blipFill>
        <p:spPr>
          <a:xfrm>
            <a:off x="834935" y="854087"/>
            <a:ext cx="2995100" cy="3280831"/>
          </a:xfrm>
          <a:custGeom>
            <a:avLst/>
            <a:gdLst/>
            <a:ahLst/>
            <a:cxnLst/>
            <a:rect l="l" t="t" r="r" b="b"/>
            <a:pathLst>
              <a:path w="2995100" h="3280831">
                <a:moveTo>
                  <a:pt x="402071" y="0"/>
                </a:moveTo>
                <a:lnTo>
                  <a:pt x="2995100" y="0"/>
                </a:lnTo>
                <a:lnTo>
                  <a:pt x="2995100" y="3280831"/>
                </a:lnTo>
                <a:lnTo>
                  <a:pt x="0" y="3280831"/>
                </a:lnTo>
                <a:lnTo>
                  <a:pt x="0" y="402071"/>
                </a:lnTo>
                <a:close/>
              </a:path>
            </a:pathLst>
          </a:custGeom>
        </p:spPr>
      </p:pic>
      <p:pic>
        <p:nvPicPr>
          <p:cNvPr id="14" name="Tijdelijke aanduiding voor afbeelding 13" descr="Leeuwenwelp liggend op de grond">
            <a:extLst>
              <a:ext uri="{FF2B5EF4-FFF2-40B4-BE49-F238E27FC236}">
                <a16:creationId xmlns:a16="http://schemas.microsoft.com/office/drawing/2014/main" id="{4E600C69-390E-409B-E5C4-43C42E3A9CF2}"/>
              </a:ext>
            </a:extLst>
          </p:cNvPr>
          <p:cNvPicPr>
            <a:picLocks noGrp="1" noChangeAspect="1"/>
          </p:cNvPicPr>
          <p:nvPr>
            <p:ph type="pic" sz="quarter" idx="11"/>
          </p:nvPr>
        </p:nvPicPr>
        <p:blipFill rotWithShape="1">
          <a:blip r:embed="rId4"/>
          <a:srcRect l="9977" r="27054" b="1"/>
          <a:stretch/>
        </p:blipFill>
        <p:spPr>
          <a:xfrm>
            <a:off x="3977841" y="854087"/>
            <a:ext cx="3015949" cy="3280831"/>
          </a:xfrm>
          <a:prstGeom prst="rect">
            <a:avLst/>
          </a:prstGeom>
        </p:spPr>
      </p:pic>
      <p:pic>
        <p:nvPicPr>
          <p:cNvPr id="16" name="Tijdelijke aanduiding voor afbeelding 15" descr="Amerikaanse zeearend op een stronk">
            <a:extLst>
              <a:ext uri="{FF2B5EF4-FFF2-40B4-BE49-F238E27FC236}">
                <a16:creationId xmlns:a16="http://schemas.microsoft.com/office/drawing/2014/main" id="{FCBB5A03-84FB-C7A0-AAF9-4D47F947D5C7}"/>
              </a:ext>
            </a:extLst>
          </p:cNvPr>
          <p:cNvPicPr>
            <a:picLocks noGrp="1" noChangeAspect="1"/>
          </p:cNvPicPr>
          <p:nvPr>
            <p:ph type="pic" sz="quarter" idx="10"/>
          </p:nvPr>
        </p:nvPicPr>
        <p:blipFill rotWithShape="1">
          <a:blip r:embed="rId5"/>
          <a:srcRect l="26461" r="3057" b="-3"/>
          <a:stretch/>
        </p:blipFill>
        <p:spPr>
          <a:xfrm>
            <a:off x="7141596" y="854087"/>
            <a:ext cx="2983642" cy="3280831"/>
          </a:xfrm>
          <a:custGeom>
            <a:avLst/>
            <a:gdLst/>
            <a:ahLst/>
            <a:cxnLst/>
            <a:rect l="l" t="t" r="r" b="b"/>
            <a:pathLst>
              <a:path w="2983642" h="3280831">
                <a:moveTo>
                  <a:pt x="0" y="0"/>
                </a:moveTo>
                <a:lnTo>
                  <a:pt x="2983642" y="0"/>
                </a:lnTo>
                <a:lnTo>
                  <a:pt x="2983642" y="2876895"/>
                </a:lnTo>
                <a:lnTo>
                  <a:pt x="2579706" y="3280831"/>
                </a:lnTo>
                <a:lnTo>
                  <a:pt x="0" y="3280831"/>
                </a:lnTo>
                <a:close/>
              </a:path>
            </a:pathLst>
          </a:custGeom>
        </p:spPr>
      </p:pic>
      <p:pic>
        <p:nvPicPr>
          <p:cNvPr id="4" name="Afbeelding 3" descr="Afbeelding met tekst, Lettertype, Graphics, grafische vormgeving&#10;&#10;Automatisch gegenereerde beschrijving">
            <a:extLst>
              <a:ext uri="{FF2B5EF4-FFF2-40B4-BE49-F238E27FC236}">
                <a16:creationId xmlns:a16="http://schemas.microsoft.com/office/drawing/2014/main" id="{0705D6B9-5192-6ED1-A024-52F478ED8CD3}"/>
              </a:ext>
            </a:extLst>
          </p:cNvPr>
          <p:cNvPicPr>
            <a:picLocks noChangeAspect="1"/>
          </p:cNvPicPr>
          <p:nvPr/>
        </p:nvPicPr>
        <p:blipFill>
          <a:blip r:embed="rId6"/>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423598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A5CFE-2416-8514-F76F-9466566D8795}"/>
            </a:ext>
          </a:extLst>
        </p:cNvPr>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030740E9-E27B-704E-560C-519DA913A9CB}"/>
              </a:ext>
            </a:extLst>
          </p:cNvPr>
          <p:cNvSpPr>
            <a:spLocks noGrp="1"/>
          </p:cNvSpPr>
          <p:nvPr>
            <p:ph type="ftr" sz="quarter" idx="11"/>
          </p:nvPr>
        </p:nvSpPr>
        <p:spPr/>
        <p:txBody>
          <a:bodyPr/>
          <a:lstStyle/>
          <a:p>
            <a:pPr rtl="0"/>
            <a:r>
              <a:rPr lang="nl-NL" spc="200" noProof="0"/>
              <a:t>©ZooCo Zoo COnsultancy - 2024 -</a:t>
            </a:r>
          </a:p>
        </p:txBody>
      </p:sp>
      <p:pic>
        <p:nvPicPr>
          <p:cNvPr id="3" name="Afbeelding 2" descr="Afbeelding met tekst, Lettertype, Graphics, grafische vormgeving&#10;&#10;Automatisch gegenereerde beschrijving">
            <a:extLst>
              <a:ext uri="{FF2B5EF4-FFF2-40B4-BE49-F238E27FC236}">
                <a16:creationId xmlns:a16="http://schemas.microsoft.com/office/drawing/2014/main" id="{00CCBECE-6C6D-4B2C-EC13-5D17C4FD68AE}"/>
              </a:ext>
            </a:extLst>
          </p:cNvPr>
          <p:cNvPicPr>
            <a:picLocks noChangeAspect="1"/>
          </p:cNvPicPr>
          <p:nvPr/>
        </p:nvPicPr>
        <p:blipFill>
          <a:blip r:embed="rId2"/>
          <a:stretch>
            <a:fillRect/>
          </a:stretch>
        </p:blipFill>
        <p:spPr>
          <a:xfrm>
            <a:off x="10896103" y="6045530"/>
            <a:ext cx="1123755" cy="794540"/>
          </a:xfrm>
          <a:prstGeom prst="rect">
            <a:avLst/>
          </a:prstGeom>
        </p:spPr>
      </p:pic>
      <p:sp>
        <p:nvSpPr>
          <p:cNvPr id="5" name="Tekstvak 4">
            <a:extLst>
              <a:ext uri="{FF2B5EF4-FFF2-40B4-BE49-F238E27FC236}">
                <a16:creationId xmlns:a16="http://schemas.microsoft.com/office/drawing/2014/main" id="{1BDBA03F-3C85-F7AE-8F8D-1B675FF98646}"/>
              </a:ext>
            </a:extLst>
          </p:cNvPr>
          <p:cNvSpPr txBox="1"/>
          <p:nvPr/>
        </p:nvSpPr>
        <p:spPr>
          <a:xfrm>
            <a:off x="684212" y="573810"/>
            <a:ext cx="8692701" cy="2369880"/>
          </a:xfrm>
          <a:prstGeom prst="rect">
            <a:avLst/>
          </a:prstGeom>
          <a:noFill/>
        </p:spPr>
        <p:txBody>
          <a:bodyPr wrap="square">
            <a:spAutoFit/>
          </a:bodyPr>
          <a:lstStyle/>
          <a:p>
            <a:r>
              <a:rPr lang="nl-NL" sz="2400" b="0" i="0" dirty="0">
                <a:solidFill>
                  <a:schemeClr val="tx1">
                    <a:lumMod val="95000"/>
                  </a:schemeClr>
                </a:solidFill>
                <a:effectLst/>
                <a:latin typeface="RO Sans"/>
              </a:rPr>
              <a:t>De </a:t>
            </a:r>
            <a:r>
              <a:rPr lang="nl-NL" sz="2400" b="1" i="0" dirty="0" err="1">
                <a:solidFill>
                  <a:schemeClr val="tx1">
                    <a:lumMod val="95000"/>
                  </a:schemeClr>
                </a:solidFill>
                <a:effectLst/>
                <a:latin typeface="RO Sans"/>
              </a:rPr>
              <a:t>Convention</a:t>
            </a:r>
            <a:r>
              <a:rPr lang="nl-NL" sz="2400" b="1" i="0" dirty="0">
                <a:solidFill>
                  <a:schemeClr val="tx1">
                    <a:lumMod val="95000"/>
                  </a:schemeClr>
                </a:solidFill>
                <a:effectLst/>
                <a:latin typeface="RO Sans"/>
              </a:rPr>
              <a:t> on International Trade in </a:t>
            </a:r>
            <a:r>
              <a:rPr lang="nl-NL" sz="2400" b="1" i="0" dirty="0" err="1">
                <a:solidFill>
                  <a:schemeClr val="tx1">
                    <a:lumMod val="95000"/>
                  </a:schemeClr>
                </a:solidFill>
                <a:effectLst/>
                <a:latin typeface="RO Sans"/>
              </a:rPr>
              <a:t>Endangered</a:t>
            </a:r>
            <a:r>
              <a:rPr lang="nl-NL" sz="2400" b="1" i="0" dirty="0">
                <a:solidFill>
                  <a:schemeClr val="tx1">
                    <a:lumMod val="95000"/>
                  </a:schemeClr>
                </a:solidFill>
                <a:effectLst/>
                <a:latin typeface="RO Sans"/>
              </a:rPr>
              <a:t> Species of Wild Fauna and Flora (CITES)</a:t>
            </a:r>
            <a:r>
              <a:rPr lang="nl-NL" sz="2400" b="0" i="0" dirty="0">
                <a:solidFill>
                  <a:schemeClr val="tx1">
                    <a:lumMod val="95000"/>
                  </a:schemeClr>
                </a:solidFill>
                <a:effectLst/>
                <a:latin typeface="RO Sans"/>
              </a:rPr>
              <a:t> , </a:t>
            </a:r>
          </a:p>
          <a:p>
            <a:r>
              <a:rPr lang="nl-NL" sz="2000" b="0" i="0" dirty="0">
                <a:solidFill>
                  <a:schemeClr val="tx1">
                    <a:lumMod val="95000"/>
                  </a:schemeClr>
                </a:solidFill>
                <a:effectLst/>
                <a:latin typeface="RO Sans"/>
              </a:rPr>
              <a:t>oftewel "Overeenkomst inzake de internationale handel in bedreigde in het wild levende dier- en plantensoorten", is een internationale overeenkomst over de handel in dieren en planten. Het heeft als doel de handel in beschermde dier- en plantensoorten in kaart te brengen. Dit wordt gedaan door een systeem van in- en uitvoervergunningen.</a:t>
            </a:r>
            <a:endParaRPr lang="nl-NL" sz="2000" dirty="0">
              <a:solidFill>
                <a:schemeClr val="tx1">
                  <a:lumMod val="95000"/>
                </a:schemeClr>
              </a:solidFill>
              <a:latin typeface="RO Sans"/>
            </a:endParaRPr>
          </a:p>
        </p:txBody>
      </p:sp>
      <p:pic>
        <p:nvPicPr>
          <p:cNvPr id="8" name="Afbeelding 7" descr="Close-up van een luipaard tegen een zwarte achtergrond">
            <a:extLst>
              <a:ext uri="{FF2B5EF4-FFF2-40B4-BE49-F238E27FC236}">
                <a16:creationId xmlns:a16="http://schemas.microsoft.com/office/drawing/2014/main" id="{70F99E82-8F32-887C-16B1-678A2685965C}"/>
              </a:ext>
            </a:extLst>
          </p:cNvPr>
          <p:cNvPicPr>
            <a:picLocks noChangeAspect="1"/>
          </p:cNvPicPr>
          <p:nvPr/>
        </p:nvPicPr>
        <p:blipFill rotWithShape="1">
          <a:blip r:embed="rId3"/>
          <a:srcRect l="31147"/>
          <a:stretch/>
        </p:blipFill>
        <p:spPr>
          <a:xfrm>
            <a:off x="9351515" y="112145"/>
            <a:ext cx="2668343" cy="2584874"/>
          </a:xfrm>
          <a:prstGeom prst="rect">
            <a:avLst/>
          </a:prstGeom>
        </p:spPr>
      </p:pic>
      <p:graphicFrame>
        <p:nvGraphicFramePr>
          <p:cNvPr id="12" name="Tekstvak 5">
            <a:extLst>
              <a:ext uri="{FF2B5EF4-FFF2-40B4-BE49-F238E27FC236}">
                <a16:creationId xmlns:a16="http://schemas.microsoft.com/office/drawing/2014/main" id="{4F086C46-9A73-DCE9-9BB5-66E3B40607BF}"/>
              </a:ext>
            </a:extLst>
          </p:cNvPr>
          <p:cNvGraphicFramePr/>
          <p:nvPr>
            <p:extLst>
              <p:ext uri="{D42A27DB-BD31-4B8C-83A1-F6EECF244321}">
                <p14:modId xmlns:p14="http://schemas.microsoft.com/office/powerpoint/2010/main" val="3509964333"/>
              </p:ext>
            </p:extLst>
          </p:nvPr>
        </p:nvGraphicFramePr>
        <p:xfrm>
          <a:off x="443154" y="1791535"/>
          <a:ext cx="8908361" cy="36152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kstvak 10">
            <a:extLst>
              <a:ext uri="{FF2B5EF4-FFF2-40B4-BE49-F238E27FC236}">
                <a16:creationId xmlns:a16="http://schemas.microsoft.com/office/drawing/2014/main" id="{C814D6EF-B4E8-6148-7A07-217C83052795}"/>
              </a:ext>
            </a:extLst>
          </p:cNvPr>
          <p:cNvSpPr txBox="1"/>
          <p:nvPr/>
        </p:nvSpPr>
        <p:spPr>
          <a:xfrm>
            <a:off x="684212" y="4501318"/>
            <a:ext cx="9184408" cy="1470630"/>
          </a:xfrm>
          <a:prstGeom prst="rect">
            <a:avLst/>
          </a:prstGeom>
          <a:noFill/>
        </p:spPr>
        <p:txBody>
          <a:bodyPr wrap="square">
            <a:spAutoFit/>
          </a:bodyPr>
          <a:lstStyle/>
          <a:p>
            <a:pPr algn="l"/>
            <a:r>
              <a:rPr lang="nl-NL" b="0" i="0" dirty="0">
                <a:solidFill>
                  <a:schemeClr val="tx1">
                    <a:lumMod val="95000"/>
                  </a:schemeClr>
                </a:solidFill>
                <a:effectLst/>
                <a:latin typeface="RO Sans"/>
              </a:rPr>
              <a:t>Onder CITES vallen levende en dode dieren of planten en (afgeleide) producten hiervan. De regels gelden dus ook voor </a:t>
            </a:r>
            <a:r>
              <a:rPr lang="nl-NL" b="0" i="1" dirty="0">
                <a:solidFill>
                  <a:schemeClr val="tx1">
                    <a:lumMod val="95000"/>
                  </a:schemeClr>
                </a:solidFill>
                <a:effectLst/>
                <a:latin typeface="RO Sans"/>
              </a:rPr>
              <a:t>bijvoorbeeld de veren of een opgezet exemplaar van een beschermde vogel, of voor het schild van een beschermde schildpad.</a:t>
            </a:r>
          </a:p>
          <a:p>
            <a:pPr algn="l"/>
            <a:r>
              <a:rPr lang="nl-NL" b="0" i="0" dirty="0">
                <a:solidFill>
                  <a:schemeClr val="tx1">
                    <a:lumMod val="95000"/>
                  </a:schemeClr>
                </a:solidFill>
                <a:effectLst/>
                <a:latin typeface="RO Sans"/>
              </a:rPr>
              <a:t>Ook medicijnen en voedingssupplementen kunnen producten bevatten die onder de CITES-verordening vallen.</a:t>
            </a:r>
          </a:p>
        </p:txBody>
      </p:sp>
      <p:sp>
        <p:nvSpPr>
          <p:cNvPr id="6" name="Tekstvak 5">
            <a:extLst>
              <a:ext uri="{FF2B5EF4-FFF2-40B4-BE49-F238E27FC236}">
                <a16:creationId xmlns:a16="http://schemas.microsoft.com/office/drawing/2014/main" id="{3AB5BB92-EE6A-C619-15CE-DC3619FA1746}"/>
              </a:ext>
            </a:extLst>
          </p:cNvPr>
          <p:cNvSpPr txBox="1"/>
          <p:nvPr/>
        </p:nvSpPr>
        <p:spPr>
          <a:xfrm>
            <a:off x="684212" y="112145"/>
            <a:ext cx="6107502" cy="461665"/>
          </a:xfrm>
          <a:prstGeom prst="rect">
            <a:avLst/>
          </a:prstGeom>
          <a:noFill/>
        </p:spPr>
        <p:txBody>
          <a:bodyPr wrap="square">
            <a:spAutoFit/>
          </a:bodyPr>
          <a:lstStyle/>
          <a:p>
            <a:r>
              <a:rPr lang="en-US" sz="2400" b="1" dirty="0"/>
              <a:t>3D. CITES</a:t>
            </a:r>
            <a:endParaRPr lang="nl-NL" sz="2400" dirty="0"/>
          </a:p>
        </p:txBody>
      </p:sp>
    </p:spTree>
    <p:extLst>
      <p:ext uri="{BB962C8B-B14F-4D97-AF65-F5344CB8AC3E}">
        <p14:creationId xmlns:p14="http://schemas.microsoft.com/office/powerpoint/2010/main" val="1806997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331C7937-A6CE-3FDD-449E-735B263C660D}"/>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7" name="Rectangle 16">
            <a:extLst>
              <a:ext uri="{FF2B5EF4-FFF2-40B4-BE49-F238E27FC236}">
                <a16:creationId xmlns:a16="http://schemas.microsoft.com/office/drawing/2014/main" id="{929448D9-8F1D-4CFE-93BA-E0272F0DB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vak 3">
            <a:extLst>
              <a:ext uri="{FF2B5EF4-FFF2-40B4-BE49-F238E27FC236}">
                <a16:creationId xmlns:a16="http://schemas.microsoft.com/office/drawing/2014/main" id="{7B246491-D87E-B420-EDB7-950BE9E142B6}"/>
              </a:ext>
            </a:extLst>
          </p:cNvPr>
          <p:cNvSpPr txBox="1"/>
          <p:nvPr/>
        </p:nvSpPr>
        <p:spPr>
          <a:xfrm>
            <a:off x="516216" y="211347"/>
            <a:ext cx="7493137" cy="5749506"/>
          </a:xfrm>
          <a:prstGeom prst="rect">
            <a:avLst/>
          </a:prstGeom>
        </p:spPr>
        <p:txBody>
          <a:bodyPr vert="horz" lIns="91440" tIns="45720" rIns="91440" bIns="45720" rtlCol="0" anchor="ctr">
            <a:normAutofit/>
          </a:bodyPr>
          <a:lstStyle/>
          <a:p>
            <a:pPr>
              <a:lnSpc>
                <a:spcPct val="90000"/>
              </a:lnSpc>
              <a:spcBef>
                <a:spcPct val="20000"/>
              </a:spcBef>
              <a:spcAft>
                <a:spcPts val="600"/>
              </a:spcAft>
              <a:buClr>
                <a:schemeClr val="tx1"/>
              </a:buClr>
              <a:buSzPct val="80000"/>
            </a:pPr>
            <a:r>
              <a:rPr lang="nl-NL" sz="2000" b="1" i="0" dirty="0">
                <a:solidFill>
                  <a:schemeClr val="tx1">
                    <a:lumMod val="95000"/>
                  </a:schemeClr>
                </a:solidFill>
                <a:latin typeface="RO Sans"/>
              </a:rPr>
              <a:t>De CITES-wet kan best ingewikkeld zijn. Er zijn veel verschillende CITES-documenten. En u moet soms veel informatie aanleveren om een document aan te vragen. </a:t>
            </a:r>
            <a:br>
              <a:rPr lang="nl-NL" b="0" i="0" dirty="0">
                <a:solidFill>
                  <a:schemeClr val="tx1">
                    <a:lumMod val="95000"/>
                  </a:schemeClr>
                </a:solidFill>
                <a:latin typeface="RO Sans"/>
              </a:rPr>
            </a:br>
            <a:endParaRPr lang="nl-NL" b="0" i="0" dirty="0">
              <a:solidFill>
                <a:schemeClr val="tx1">
                  <a:lumMod val="95000"/>
                </a:schemeClr>
              </a:solidFill>
              <a:latin typeface="RO Sans"/>
            </a:endParaRPr>
          </a:p>
          <a:p>
            <a:pPr>
              <a:lnSpc>
                <a:spcPct val="90000"/>
              </a:lnSpc>
              <a:spcBef>
                <a:spcPct val="20000"/>
              </a:spcBef>
              <a:spcAft>
                <a:spcPts val="600"/>
              </a:spcAft>
              <a:buClr>
                <a:schemeClr val="tx1"/>
              </a:buClr>
              <a:buSzPct val="80000"/>
            </a:pPr>
            <a:r>
              <a:rPr lang="nl-NL" b="0" i="0" dirty="0">
                <a:solidFill>
                  <a:schemeClr val="tx1">
                    <a:lumMod val="95000"/>
                  </a:schemeClr>
                </a:solidFill>
                <a:latin typeface="RO Sans"/>
              </a:rPr>
              <a:t>U gaat het gemakkelijkste door CITES met deze 3 stappen:</a:t>
            </a:r>
          </a:p>
          <a:p>
            <a:pPr>
              <a:lnSpc>
                <a:spcPct val="90000"/>
              </a:lnSpc>
              <a:spcBef>
                <a:spcPct val="20000"/>
              </a:spcBef>
              <a:spcAft>
                <a:spcPts val="600"/>
              </a:spcAft>
              <a:buClr>
                <a:schemeClr val="tx1"/>
              </a:buClr>
              <a:buSzPct val="80000"/>
              <a:buFont typeface="Wingdings 3" panose="05040102010807070707" pitchFamily="18" charset="2"/>
              <a:buChar char=""/>
            </a:pPr>
            <a:endParaRPr lang="nl-NL" b="0" i="0" dirty="0">
              <a:solidFill>
                <a:schemeClr val="tx1">
                  <a:lumMod val="95000"/>
                </a:schemeClr>
              </a:solidFill>
              <a:latin typeface="RO Sans"/>
            </a:endParaRPr>
          </a:p>
          <a:p>
            <a:pPr marL="342900" indent="-342900">
              <a:lnSpc>
                <a:spcPct val="90000"/>
              </a:lnSpc>
              <a:spcBef>
                <a:spcPct val="20000"/>
              </a:spcBef>
              <a:spcAft>
                <a:spcPts val="600"/>
              </a:spcAft>
              <a:buClr>
                <a:schemeClr val="tx1"/>
              </a:buClr>
              <a:buSzPct val="80000"/>
              <a:buFont typeface="Wingdings 3" panose="05040102010807070707" pitchFamily="18" charset="2"/>
              <a:buChar char=""/>
            </a:pPr>
            <a:r>
              <a:rPr lang="nl-NL" b="1" i="0" dirty="0">
                <a:solidFill>
                  <a:schemeClr val="tx1">
                    <a:lumMod val="95000"/>
                  </a:schemeClr>
                </a:solidFill>
                <a:latin typeface="RO Sans"/>
              </a:rPr>
              <a:t>Stap 1: Zoek uit of u een CITES-soort heeft</a:t>
            </a:r>
            <a:br>
              <a:rPr lang="nl-NL" b="1" i="0" dirty="0">
                <a:solidFill>
                  <a:schemeClr val="tx1">
                    <a:lumMod val="95000"/>
                  </a:schemeClr>
                </a:solidFill>
                <a:latin typeface="RO Sans"/>
              </a:rPr>
            </a:br>
            <a:r>
              <a:rPr lang="nl-NL" b="0" i="0" dirty="0">
                <a:solidFill>
                  <a:schemeClr val="tx1">
                    <a:lumMod val="95000"/>
                  </a:schemeClr>
                </a:solidFill>
                <a:latin typeface="RO Sans"/>
              </a:rPr>
              <a:t>Als eerste bekijkt u of uw plant of dier een CITES-soort is. Zo weet u of de regels van CITES ook voor u gelden. </a:t>
            </a:r>
            <a:br>
              <a:rPr lang="nl-NL" b="0" i="0" dirty="0">
                <a:solidFill>
                  <a:schemeClr val="tx1">
                    <a:lumMod val="95000"/>
                  </a:schemeClr>
                </a:solidFill>
                <a:latin typeface="RO Sans"/>
              </a:rPr>
            </a:br>
            <a:br>
              <a:rPr lang="nl-NL" b="0" i="0" dirty="0">
                <a:solidFill>
                  <a:schemeClr val="tx1">
                    <a:lumMod val="95000"/>
                  </a:schemeClr>
                </a:solidFill>
                <a:latin typeface="RO Sans"/>
              </a:rPr>
            </a:br>
            <a:r>
              <a:rPr lang="nl-NL" b="1" i="0" dirty="0">
                <a:solidFill>
                  <a:schemeClr val="tx1">
                    <a:lumMod val="95000"/>
                  </a:schemeClr>
                </a:solidFill>
                <a:latin typeface="RO Sans"/>
              </a:rPr>
              <a:t>Stap 2: Bepaal welk CITES-document u nodig heeft</a:t>
            </a:r>
            <a:br>
              <a:rPr lang="nl-NL" b="1" i="0" dirty="0">
                <a:solidFill>
                  <a:schemeClr val="tx1">
                    <a:lumMod val="95000"/>
                  </a:schemeClr>
                </a:solidFill>
                <a:latin typeface="RO Sans"/>
              </a:rPr>
            </a:br>
            <a:r>
              <a:rPr lang="nl-NL" b="0" i="0" dirty="0">
                <a:solidFill>
                  <a:schemeClr val="tx1">
                    <a:lumMod val="95000"/>
                  </a:schemeClr>
                </a:solidFill>
                <a:latin typeface="RO Sans"/>
              </a:rPr>
              <a:t>Is de plant of het dier een CITES-soort? U kunt dan uitzoeken welk document u nodig heeft. Hierbij is het belangrijk dat u weet wat u met de soort gaat doen. Daardoor bepaalt u welk document u nodig heeft.</a:t>
            </a:r>
            <a:br>
              <a:rPr lang="nl-NL" b="0" i="0" dirty="0">
                <a:solidFill>
                  <a:schemeClr val="tx1">
                    <a:lumMod val="95000"/>
                  </a:schemeClr>
                </a:solidFill>
                <a:latin typeface="RO Sans"/>
              </a:rPr>
            </a:br>
            <a:r>
              <a:rPr lang="nl-NL" b="0" i="0" dirty="0">
                <a:solidFill>
                  <a:schemeClr val="tx1">
                    <a:lumMod val="95000"/>
                  </a:schemeClr>
                </a:solidFill>
                <a:latin typeface="RO Sans"/>
              </a:rPr>
              <a:t>.</a:t>
            </a:r>
          </a:p>
          <a:p>
            <a:pPr marL="342900" indent="-342900">
              <a:lnSpc>
                <a:spcPct val="90000"/>
              </a:lnSpc>
              <a:spcBef>
                <a:spcPct val="20000"/>
              </a:spcBef>
              <a:spcAft>
                <a:spcPts val="600"/>
              </a:spcAft>
              <a:buClr>
                <a:schemeClr val="tx1"/>
              </a:buClr>
              <a:buSzPct val="80000"/>
              <a:buFont typeface="Wingdings 3" panose="05040102010807070707" pitchFamily="18" charset="2"/>
              <a:buChar char=""/>
            </a:pPr>
            <a:r>
              <a:rPr lang="nl-NL" b="1" i="0" dirty="0">
                <a:solidFill>
                  <a:schemeClr val="tx1">
                    <a:lumMod val="95000"/>
                  </a:schemeClr>
                </a:solidFill>
                <a:latin typeface="RO Sans"/>
              </a:rPr>
              <a:t>Stap 3: Bekijk wat u van RVO mag verwachten</a:t>
            </a:r>
            <a:br>
              <a:rPr lang="nl-NL" b="1" i="0" dirty="0">
                <a:solidFill>
                  <a:schemeClr val="tx1">
                    <a:lumMod val="95000"/>
                  </a:schemeClr>
                </a:solidFill>
                <a:latin typeface="RO Sans"/>
              </a:rPr>
            </a:br>
            <a:r>
              <a:rPr lang="nl-NL" b="0" i="0" dirty="0">
                <a:solidFill>
                  <a:schemeClr val="tx1">
                    <a:lumMod val="95000"/>
                  </a:schemeClr>
                </a:solidFill>
                <a:latin typeface="RO Sans"/>
              </a:rPr>
              <a:t>Het is belangrijk dat u weet waar u aan toe bent. Daarom heeft RVO een stappenplan van het aanvraagproces van een CITES-document gemaakt. U vindt deze op </a:t>
            </a:r>
            <a:r>
              <a:rPr lang="nl-NL" b="1" i="0" u="none" strike="noStrike" dirty="0">
                <a:solidFill>
                  <a:schemeClr val="tx1">
                    <a:lumMod val="95000"/>
                  </a:schemeClr>
                </a:solidFill>
                <a:latin typeface="RO Sans"/>
                <a:hlinkClick r:id="rId2">
                  <a:extLst>
                    <a:ext uri="{A12FA001-AC4F-418D-AE19-62706E023703}">
                      <ahyp:hlinkClr xmlns:ahyp="http://schemas.microsoft.com/office/drawing/2018/hyperlinkcolor" val="tx"/>
                    </a:ext>
                  </a:extLst>
                </a:hlinkClick>
              </a:rPr>
              <a:t>Hoe ziet het aanvraagproces eruit?</a:t>
            </a:r>
            <a:r>
              <a:rPr lang="nl-NL" b="0" i="0" dirty="0">
                <a:solidFill>
                  <a:schemeClr val="tx1">
                    <a:lumMod val="95000"/>
                  </a:schemeClr>
                </a:solidFill>
                <a:latin typeface="RO Sans"/>
              </a:rPr>
              <a:t> Zo komt u niet voor onverwachte verrassingen te staan.</a:t>
            </a:r>
            <a:endParaRPr lang="nl-NL" dirty="0">
              <a:solidFill>
                <a:schemeClr val="tx1">
                  <a:lumMod val="95000"/>
                </a:schemeClr>
              </a:solidFill>
              <a:latin typeface="RO Sans"/>
            </a:endParaRPr>
          </a:p>
        </p:txBody>
      </p:sp>
      <p:sp>
        <p:nvSpPr>
          <p:cNvPr id="2" name="Tijdelijke aanduiding voor voettekst 1">
            <a:extLst>
              <a:ext uri="{FF2B5EF4-FFF2-40B4-BE49-F238E27FC236}">
                <a16:creationId xmlns:a16="http://schemas.microsoft.com/office/drawing/2014/main" id="{D1BDCA73-E2CD-FBA0-8E34-68DF7AFDDD07}"/>
              </a:ext>
            </a:extLst>
          </p:cNvPr>
          <p:cNvSpPr>
            <a:spLocks noGrp="1"/>
          </p:cNvSpPr>
          <p:nvPr>
            <p:ph type="ftr" sz="quarter" idx="11"/>
          </p:nvPr>
        </p:nvSpPr>
        <p:spPr>
          <a:xfrm>
            <a:off x="684212" y="6172200"/>
            <a:ext cx="7543800" cy="365125"/>
          </a:xfrm>
        </p:spPr>
        <p:txBody>
          <a:bodyPr vert="horz" lIns="91440" tIns="45720" rIns="91440" bIns="45720" rtlCol="0" anchor="t">
            <a:normAutofit/>
          </a:bodyPr>
          <a:lstStyle/>
          <a:p>
            <a:pPr defTabSz="914400">
              <a:spcAft>
                <a:spcPts val="600"/>
              </a:spcAft>
            </a:pPr>
            <a:r>
              <a:rPr lang="en-US" b="0" i="0" kern="1200" spc="200" noProof="0">
                <a:solidFill>
                  <a:schemeClr val="bg2">
                    <a:lumMod val="50000"/>
                  </a:schemeClr>
                </a:solidFill>
                <a:effectLst/>
                <a:latin typeface="+mn-lt"/>
                <a:ea typeface="+mn-ea"/>
                <a:cs typeface="+mn-cs"/>
              </a:rPr>
              <a:t>©ZooCo Zoo COnsultancy - 2024 -</a:t>
            </a:r>
          </a:p>
        </p:txBody>
      </p:sp>
      <p:pic>
        <p:nvPicPr>
          <p:cNvPr id="6" name="Picture 5" descr="Vraagteken op een groene pastelkleurige achtergrond">
            <a:extLst>
              <a:ext uri="{FF2B5EF4-FFF2-40B4-BE49-F238E27FC236}">
                <a16:creationId xmlns:a16="http://schemas.microsoft.com/office/drawing/2014/main" id="{3883874B-3C54-9021-BF56-2D5B58F4D86F}"/>
              </a:ext>
            </a:extLst>
          </p:cNvPr>
          <p:cNvPicPr>
            <a:picLocks noChangeAspect="1"/>
          </p:cNvPicPr>
          <p:nvPr/>
        </p:nvPicPr>
        <p:blipFill rotWithShape="1">
          <a:blip r:embed="rId3"/>
          <a:srcRect l="51561" r="11569"/>
          <a:stretch/>
        </p:blipFill>
        <p:spPr>
          <a:xfrm>
            <a:off x="8820603" y="10"/>
            <a:ext cx="3371397" cy="6857990"/>
          </a:xfrm>
          <a:prstGeom prst="rect">
            <a:avLst/>
          </a:prstGeom>
          <a:effectLst>
            <a:innerShdw blurRad="57150" dist="38100" dir="14460000">
              <a:prstClr val="black">
                <a:alpha val="70000"/>
              </a:prstClr>
            </a:innerShdw>
          </a:effectLst>
        </p:spPr>
      </p:pic>
      <p:grpSp>
        <p:nvGrpSpPr>
          <p:cNvPr id="19" name="Group 18">
            <a:extLst>
              <a:ext uri="{FF2B5EF4-FFF2-40B4-BE49-F238E27FC236}">
                <a16:creationId xmlns:a16="http://schemas.microsoft.com/office/drawing/2014/main" id="{94749DEA-AC6C-4834-A330-03A1796B89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0" name="Straight Connector 19">
              <a:extLst>
                <a:ext uri="{FF2B5EF4-FFF2-40B4-BE49-F238E27FC236}">
                  <a16:creationId xmlns:a16="http://schemas.microsoft.com/office/drawing/2014/main" id="{20CBC5D1-BAF0-454E-9D7C-68370AA954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ABB9F45-32F7-4915-A94F-F1E34B32DE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4EA6F09-00FD-4C50-A2DF-D0B1CC4C9A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B8B975B-2618-4734-A401-FAB7451901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EF4B123-0577-4F10-986B-6BD86396AB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 name="Afbeelding 2" descr="Afbeelding met tekst, Lettertype, Graphics, grafische vormgeving&#10;&#10;Automatisch gegenereerde beschrijving">
            <a:extLst>
              <a:ext uri="{FF2B5EF4-FFF2-40B4-BE49-F238E27FC236}">
                <a16:creationId xmlns:a16="http://schemas.microsoft.com/office/drawing/2014/main" id="{1755BB47-7BC3-ED4C-FC6C-CB034E21A524}"/>
              </a:ext>
            </a:extLst>
          </p:cNvPr>
          <p:cNvPicPr>
            <a:picLocks noChangeAspect="1"/>
          </p:cNvPicPr>
          <p:nvPr/>
        </p:nvPicPr>
        <p:blipFill>
          <a:blip r:embed="rId4"/>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2982932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B7BFB808-22A5-F85F-349C-5C6EA1633524}"/>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9" name="Straight Connector 28">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35" name="Rectangle 34">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descr="Een portret van een mannetjesleeuw">
            <a:extLst>
              <a:ext uri="{FF2B5EF4-FFF2-40B4-BE49-F238E27FC236}">
                <a16:creationId xmlns:a16="http://schemas.microsoft.com/office/drawing/2014/main" id="{CA83EBF8-718B-FE91-87EC-E1DAE6247634}"/>
              </a:ext>
            </a:extLst>
          </p:cNvPr>
          <p:cNvPicPr>
            <a:picLocks noChangeAspect="1"/>
          </p:cNvPicPr>
          <p:nvPr/>
        </p:nvPicPr>
        <p:blipFill rotWithShape="1">
          <a:blip r:embed="rId2">
            <a:alphaModFix amt="25000"/>
          </a:blip>
          <a:srcRect b="17583"/>
          <a:stretch/>
        </p:blipFill>
        <p:spPr>
          <a:xfrm>
            <a:off x="20" y="10"/>
            <a:ext cx="12191980" cy="6857990"/>
          </a:xfrm>
          <a:prstGeom prst="rect">
            <a:avLst/>
          </a:prstGeom>
        </p:spPr>
      </p:pic>
      <p:sp>
        <p:nvSpPr>
          <p:cNvPr id="8" name="Tekstvak 7">
            <a:extLst>
              <a:ext uri="{FF2B5EF4-FFF2-40B4-BE49-F238E27FC236}">
                <a16:creationId xmlns:a16="http://schemas.microsoft.com/office/drawing/2014/main" id="{073E501B-1516-80A1-8C67-6DD4186A7FA2}"/>
              </a:ext>
            </a:extLst>
          </p:cNvPr>
          <p:cNvSpPr txBox="1"/>
          <p:nvPr/>
        </p:nvSpPr>
        <p:spPr>
          <a:xfrm>
            <a:off x="620167" y="424199"/>
            <a:ext cx="10417984" cy="4283224"/>
          </a:xfrm>
          <a:prstGeom prst="rect">
            <a:avLst/>
          </a:prstGeom>
        </p:spPr>
        <p:txBody>
          <a:bodyPr vert="horz" lIns="91440" tIns="45720" rIns="91440" bIns="45720" rtlCol="0" anchor="ctr">
            <a:normAutofit lnSpcReduction="10000"/>
          </a:bodyPr>
          <a:lstStyle/>
          <a:p>
            <a:pPr>
              <a:spcBef>
                <a:spcPct val="20000"/>
              </a:spcBef>
              <a:spcAft>
                <a:spcPts val="600"/>
              </a:spcAft>
              <a:buClr>
                <a:schemeClr val="tx1"/>
              </a:buClr>
              <a:buSzPct val="80000"/>
            </a:pPr>
            <a:r>
              <a:rPr lang="nl-NL" dirty="0">
                <a:latin typeface="RO Sans"/>
              </a:rPr>
              <a:t>CITES is niet de enige wet die planten en dieren beschermt. Elk land mag naast de CITES-regels nog extra regels maken. </a:t>
            </a:r>
            <a:br>
              <a:rPr lang="nl-NL" dirty="0">
                <a:latin typeface="RO Sans"/>
              </a:rPr>
            </a:br>
            <a:endParaRPr lang="nl-NL" dirty="0">
              <a:latin typeface="RO Sans"/>
            </a:endParaRPr>
          </a:p>
          <a:p>
            <a:pPr>
              <a:spcBef>
                <a:spcPct val="20000"/>
              </a:spcBef>
              <a:spcAft>
                <a:spcPts val="600"/>
              </a:spcAft>
              <a:buClr>
                <a:schemeClr val="tx1"/>
              </a:buClr>
              <a:buSzPct val="80000"/>
            </a:pPr>
            <a:r>
              <a:rPr lang="nl-NL" dirty="0">
                <a:latin typeface="RO Sans"/>
              </a:rPr>
              <a:t>In Nederland geldt bijvoorbeeld ook de </a:t>
            </a:r>
            <a:r>
              <a:rPr lang="nl-NL" b="1" dirty="0">
                <a:latin typeface="RO Sans"/>
              </a:rPr>
              <a:t>Omgevingswet</a:t>
            </a:r>
            <a:r>
              <a:rPr lang="nl-NL" dirty="0">
                <a:latin typeface="RO Sans"/>
              </a:rPr>
              <a:t>. Hierin staat een verbod op het bezit van sommige beschermde dieren. U mag deze dieren alleen houden als u hier toestemming voor heeft.</a:t>
            </a:r>
          </a:p>
          <a:p>
            <a:pPr>
              <a:spcBef>
                <a:spcPct val="20000"/>
              </a:spcBef>
              <a:spcAft>
                <a:spcPts val="600"/>
              </a:spcAft>
              <a:buClr>
                <a:schemeClr val="tx1"/>
              </a:buClr>
              <a:buSzPct val="80000"/>
            </a:pPr>
            <a:endParaRPr lang="nl-NL" dirty="0">
              <a:latin typeface="RO Sans"/>
            </a:endParaRPr>
          </a:p>
          <a:p>
            <a:pPr>
              <a:spcBef>
                <a:spcPct val="20000"/>
              </a:spcBef>
              <a:spcAft>
                <a:spcPts val="600"/>
              </a:spcAft>
              <a:buClr>
                <a:schemeClr val="tx1"/>
              </a:buClr>
              <a:buSzPct val="80000"/>
            </a:pPr>
            <a:r>
              <a:rPr lang="nl-NL" dirty="0">
                <a:latin typeface="RO Sans"/>
              </a:rPr>
              <a:t>Dus eigenlijk zijn er 3 wetgevingen welke met </a:t>
            </a:r>
            <a:r>
              <a:rPr lang="nl-NL" dirty="0" err="1">
                <a:latin typeface="RO Sans"/>
              </a:rPr>
              <a:t>Cites</a:t>
            </a:r>
            <a:r>
              <a:rPr lang="nl-NL" dirty="0">
                <a:latin typeface="RO Sans"/>
              </a:rPr>
              <a:t> te maken hebben. </a:t>
            </a:r>
          </a:p>
          <a:p>
            <a:pPr marL="285750" indent="-285750">
              <a:spcBef>
                <a:spcPct val="20000"/>
              </a:spcBef>
              <a:spcAft>
                <a:spcPts val="600"/>
              </a:spcAft>
              <a:buClr>
                <a:schemeClr val="tx1"/>
              </a:buClr>
              <a:buSzPct val="80000"/>
              <a:buFont typeface="Wingdings" panose="05000000000000000000" pitchFamily="2" charset="2"/>
              <a:buChar char="§"/>
            </a:pPr>
            <a:r>
              <a:rPr lang="nl-NL" dirty="0">
                <a:latin typeface="RO Sans"/>
              </a:rPr>
              <a:t>Het </a:t>
            </a:r>
            <a:r>
              <a:rPr lang="nl-NL" dirty="0" err="1">
                <a:latin typeface="RO Sans"/>
              </a:rPr>
              <a:t>Cites</a:t>
            </a:r>
            <a:r>
              <a:rPr lang="nl-NL" dirty="0">
                <a:latin typeface="RO Sans"/>
              </a:rPr>
              <a:t> verdrag</a:t>
            </a:r>
          </a:p>
          <a:p>
            <a:pPr marL="285750" indent="-285750">
              <a:spcBef>
                <a:spcPct val="20000"/>
              </a:spcBef>
              <a:spcAft>
                <a:spcPts val="600"/>
              </a:spcAft>
              <a:buClr>
                <a:schemeClr val="tx1"/>
              </a:buClr>
              <a:buSzPct val="80000"/>
              <a:buFont typeface="Wingdings" panose="05000000000000000000" pitchFamily="2" charset="2"/>
              <a:buChar char="§"/>
            </a:pPr>
            <a:r>
              <a:rPr lang="nl-NL" dirty="0">
                <a:latin typeface="RO Sans"/>
              </a:rPr>
              <a:t>Europese wetgeving (vastgelegd in een Europese verordening)</a:t>
            </a:r>
          </a:p>
          <a:p>
            <a:pPr marL="285750" indent="-285750">
              <a:spcBef>
                <a:spcPct val="20000"/>
              </a:spcBef>
              <a:spcAft>
                <a:spcPts val="600"/>
              </a:spcAft>
              <a:buClr>
                <a:schemeClr val="tx1"/>
              </a:buClr>
              <a:buSzPct val="80000"/>
              <a:buFont typeface="Wingdings" panose="05000000000000000000" pitchFamily="2" charset="2"/>
              <a:buChar char="§"/>
            </a:pPr>
            <a:r>
              <a:rPr lang="nl-NL" dirty="0">
                <a:latin typeface="RO Sans"/>
              </a:rPr>
              <a:t>Nationale wetgeving (vastgelegd in de Wet Dieren)</a:t>
            </a:r>
          </a:p>
          <a:p>
            <a:pPr marL="285750" indent="-285750">
              <a:spcBef>
                <a:spcPct val="20000"/>
              </a:spcBef>
              <a:spcAft>
                <a:spcPts val="600"/>
              </a:spcAft>
              <a:buClr>
                <a:schemeClr val="tx1"/>
              </a:buClr>
              <a:buSzPct val="80000"/>
              <a:buFont typeface="Wingdings" panose="05000000000000000000" pitchFamily="2" charset="2"/>
              <a:buChar char="§"/>
            </a:pPr>
            <a:endParaRPr lang="nl-NL" dirty="0">
              <a:latin typeface="RO Sans"/>
            </a:endParaRPr>
          </a:p>
          <a:p>
            <a:pPr>
              <a:spcBef>
                <a:spcPct val="20000"/>
              </a:spcBef>
              <a:spcAft>
                <a:spcPts val="600"/>
              </a:spcAft>
              <a:buClr>
                <a:schemeClr val="tx1"/>
              </a:buClr>
              <a:buSzPct val="80000"/>
            </a:pPr>
            <a:r>
              <a:rPr lang="nl-NL" dirty="0">
                <a:latin typeface="RO Sans"/>
              </a:rPr>
              <a:t>Dat maakt CITES wetgeving en documenten soms erg ingewikkeld</a:t>
            </a:r>
          </a:p>
        </p:txBody>
      </p:sp>
      <p:sp>
        <p:nvSpPr>
          <p:cNvPr id="2" name="Tijdelijke aanduiding voor voettekst 1">
            <a:extLst>
              <a:ext uri="{FF2B5EF4-FFF2-40B4-BE49-F238E27FC236}">
                <a16:creationId xmlns:a16="http://schemas.microsoft.com/office/drawing/2014/main" id="{9E711F98-DE11-6796-AE95-B0F68972A861}"/>
              </a:ext>
            </a:extLst>
          </p:cNvPr>
          <p:cNvSpPr>
            <a:spLocks noGrp="1"/>
          </p:cNvSpPr>
          <p:nvPr>
            <p:ph type="ftr" sz="quarter" idx="11"/>
          </p:nvPr>
        </p:nvSpPr>
        <p:spPr>
          <a:xfrm>
            <a:off x="684212" y="6172200"/>
            <a:ext cx="7543800" cy="365125"/>
          </a:xfrm>
        </p:spPr>
        <p:txBody>
          <a:bodyPr vert="horz" lIns="91440" tIns="45720" rIns="91440" bIns="45720" rtlCol="0" anchor="t">
            <a:normAutofit/>
          </a:bodyPr>
          <a:lstStyle/>
          <a:p>
            <a:pPr defTabSz="914400">
              <a:spcAft>
                <a:spcPts val="600"/>
              </a:spcAft>
            </a:pPr>
            <a:r>
              <a:rPr lang="en-US" b="0" i="0" kern="1200" spc="200" noProof="0">
                <a:solidFill>
                  <a:srgbClr val="FFFFFF">
                    <a:alpha val="80000"/>
                  </a:srgbClr>
                </a:solidFill>
                <a:effectLst/>
                <a:latin typeface="+mn-lt"/>
                <a:ea typeface="+mn-ea"/>
                <a:cs typeface="+mn-cs"/>
              </a:rPr>
              <a:t>©ZooCo Zoo COnsultancy - 2024 -</a:t>
            </a:r>
          </a:p>
        </p:txBody>
      </p:sp>
      <p:grpSp>
        <p:nvGrpSpPr>
          <p:cNvPr id="37" name="Group 36">
            <a:extLst>
              <a:ext uri="{FF2B5EF4-FFF2-40B4-BE49-F238E27FC236}">
                <a16:creationId xmlns:a16="http://schemas.microsoft.com/office/drawing/2014/main" id="{24B32265-D526-44B2-B82E-8977DFEFB4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8" name="Straight Connector 37">
              <a:extLst>
                <a:ext uri="{FF2B5EF4-FFF2-40B4-BE49-F238E27FC236}">
                  <a16:creationId xmlns:a16="http://schemas.microsoft.com/office/drawing/2014/main" id="{9A453D36-EF7F-403B-A9E0-553E1F0B3A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E7E8D9E-8474-4515-9EEB-0B46BE8EFAB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586A1812-CCD3-429E-AAAE-CC335A33F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ECB9509C-1B73-4063-8E69-E9024ACED1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44BEF3D9-6561-4BA4-AD81-AC90EF33F6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9" name="Afbeelding 8" descr="Afbeelding met tekst, Lettertype, Graphics, grafische vormgeving&#10;&#10;Automatisch gegenereerde beschrijving">
            <a:extLst>
              <a:ext uri="{FF2B5EF4-FFF2-40B4-BE49-F238E27FC236}">
                <a16:creationId xmlns:a16="http://schemas.microsoft.com/office/drawing/2014/main" id="{7B46A42C-EC26-6025-EDB2-0F5D8B56870E}"/>
              </a:ext>
            </a:extLst>
          </p:cNvPr>
          <p:cNvPicPr>
            <a:picLocks noChangeAspect="1"/>
          </p:cNvPicPr>
          <p:nvPr/>
        </p:nvPicPr>
        <p:blipFill>
          <a:blip r:embed="rId3"/>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1495401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B6306-AC25-E125-8BF3-FD33D2385C6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E902267-7EB6-D00E-51F8-0B94FD7C3FE0}"/>
              </a:ext>
            </a:extLst>
          </p:cNvPr>
          <p:cNvSpPr>
            <a:spLocks noGrp="1"/>
          </p:cNvSpPr>
          <p:nvPr>
            <p:ph type="ctrTitle"/>
          </p:nvPr>
        </p:nvSpPr>
        <p:spPr>
          <a:xfrm>
            <a:off x="665641" y="4473679"/>
            <a:ext cx="9552558" cy="1233251"/>
          </a:xfrm>
        </p:spPr>
        <p:txBody>
          <a:bodyPr vert="horz" lIns="91440" tIns="45720" rIns="91440" bIns="45720" rtlCol="0" anchor="b">
            <a:normAutofit/>
          </a:bodyPr>
          <a:lstStyle/>
          <a:p>
            <a:pPr>
              <a:lnSpc>
                <a:spcPct val="90000"/>
              </a:lnSpc>
            </a:pPr>
            <a:r>
              <a:rPr lang="en-US" sz="2600" b="1" dirty="0"/>
              <a:t>4.</a:t>
            </a:r>
            <a:br>
              <a:rPr lang="en-US" sz="2600" dirty="0"/>
            </a:br>
            <a:r>
              <a:rPr lang="en-US" sz="2600" b="1" dirty="0" err="1"/>
              <a:t>Dierregistratie</a:t>
            </a:r>
            <a:br>
              <a:rPr lang="en-US" sz="2600" b="0" i="0" dirty="0"/>
            </a:br>
            <a:endParaRPr lang="en-US" sz="2600" dirty="0"/>
          </a:p>
        </p:txBody>
      </p:sp>
      <p:sp>
        <p:nvSpPr>
          <p:cNvPr id="3" name="Subtitel 2">
            <a:extLst>
              <a:ext uri="{FF2B5EF4-FFF2-40B4-BE49-F238E27FC236}">
                <a16:creationId xmlns:a16="http://schemas.microsoft.com/office/drawing/2014/main" id="{2AAD80FE-3880-4E1B-35DA-4E0CDC78D4CE}"/>
              </a:ext>
            </a:extLst>
          </p:cNvPr>
          <p:cNvSpPr>
            <a:spLocks noGrp="1"/>
          </p:cNvSpPr>
          <p:nvPr>
            <p:ph type="subTitle" idx="1"/>
          </p:nvPr>
        </p:nvSpPr>
        <p:spPr>
          <a:xfrm>
            <a:off x="668815" y="5686129"/>
            <a:ext cx="9623477" cy="462967"/>
          </a:xfrm>
        </p:spPr>
        <p:txBody>
          <a:bodyPr vert="horz" lIns="91440" tIns="45720" rIns="91440" bIns="45720" rtlCol="0" anchor="t">
            <a:normAutofit/>
          </a:bodyPr>
          <a:lstStyle/>
          <a:p>
            <a:pPr marL="0">
              <a:lnSpc>
                <a:spcPct val="90000"/>
              </a:lnSpc>
            </a:pPr>
            <a:r>
              <a:rPr lang="en-US" sz="1300"/>
              <a:t>ZooCO Zoo Consultancy</a:t>
            </a:r>
            <a:br>
              <a:rPr lang="en-US" sz="1300"/>
            </a:br>
            <a:r>
              <a:rPr lang="en-US" sz="1300"/>
              <a:t>ZooCO.nl</a:t>
            </a:r>
          </a:p>
        </p:txBody>
      </p:sp>
      <p:pic>
        <p:nvPicPr>
          <p:cNvPr id="15" name="Tijdelijke aanduiding voor afbeelding 14" descr="Zebra in zwart-wit">
            <a:extLst>
              <a:ext uri="{FF2B5EF4-FFF2-40B4-BE49-F238E27FC236}">
                <a16:creationId xmlns:a16="http://schemas.microsoft.com/office/drawing/2014/main" id="{7A0552A0-2A88-9D35-57D1-C06F33FBECE7}"/>
              </a:ext>
            </a:extLst>
          </p:cNvPr>
          <p:cNvPicPr>
            <a:picLocks noGrp="1" noChangeAspect="1"/>
          </p:cNvPicPr>
          <p:nvPr>
            <p:ph type="pic" sz="quarter" idx="12"/>
          </p:nvPr>
        </p:nvPicPr>
        <p:blipFill>
          <a:blip r:embed="rId3"/>
          <a:srcRect l="17571" r="17571"/>
          <a:stretch/>
        </p:blipFill>
        <p:spPr>
          <a:xfrm>
            <a:off x="834935" y="854087"/>
            <a:ext cx="2995100" cy="3280831"/>
          </a:xfrm>
          <a:custGeom>
            <a:avLst/>
            <a:gdLst/>
            <a:ahLst/>
            <a:cxnLst/>
            <a:rect l="l" t="t" r="r" b="b"/>
            <a:pathLst>
              <a:path w="2995100" h="3280831">
                <a:moveTo>
                  <a:pt x="402071" y="0"/>
                </a:moveTo>
                <a:lnTo>
                  <a:pt x="2995100" y="0"/>
                </a:lnTo>
                <a:lnTo>
                  <a:pt x="2995100" y="3280831"/>
                </a:lnTo>
                <a:lnTo>
                  <a:pt x="0" y="3280831"/>
                </a:lnTo>
                <a:lnTo>
                  <a:pt x="0" y="402071"/>
                </a:lnTo>
                <a:close/>
              </a:path>
            </a:pathLst>
          </a:custGeom>
        </p:spPr>
      </p:pic>
      <p:pic>
        <p:nvPicPr>
          <p:cNvPr id="14" name="Tijdelijke aanduiding voor afbeelding 13" descr="Open oranje kat met mond">
            <a:extLst>
              <a:ext uri="{FF2B5EF4-FFF2-40B4-BE49-F238E27FC236}">
                <a16:creationId xmlns:a16="http://schemas.microsoft.com/office/drawing/2014/main" id="{0BF91BB1-BCB7-2628-AFCF-958845B09F08}"/>
              </a:ext>
            </a:extLst>
          </p:cNvPr>
          <p:cNvPicPr>
            <a:picLocks noGrp="1" noChangeAspect="1"/>
          </p:cNvPicPr>
          <p:nvPr>
            <p:ph type="pic" sz="quarter" idx="11"/>
          </p:nvPr>
        </p:nvPicPr>
        <p:blipFill>
          <a:blip r:embed="rId4"/>
          <a:srcRect l="4037" r="4037"/>
          <a:stretch/>
        </p:blipFill>
        <p:spPr>
          <a:xfrm>
            <a:off x="3977841" y="854087"/>
            <a:ext cx="3015949" cy="3280831"/>
          </a:xfrm>
          <a:prstGeom prst="rect">
            <a:avLst/>
          </a:prstGeom>
        </p:spPr>
      </p:pic>
      <p:pic>
        <p:nvPicPr>
          <p:cNvPr id="16" name="Tijdelijke aanduiding voor afbeelding 15" descr="Amerikaanse zeearend op een stronk">
            <a:extLst>
              <a:ext uri="{FF2B5EF4-FFF2-40B4-BE49-F238E27FC236}">
                <a16:creationId xmlns:a16="http://schemas.microsoft.com/office/drawing/2014/main" id="{A7572C53-1A79-5705-61C7-C34095BECE9B}"/>
              </a:ext>
            </a:extLst>
          </p:cNvPr>
          <p:cNvPicPr>
            <a:picLocks noGrp="1" noChangeAspect="1"/>
          </p:cNvPicPr>
          <p:nvPr>
            <p:ph type="pic" sz="quarter" idx="10"/>
          </p:nvPr>
        </p:nvPicPr>
        <p:blipFill rotWithShape="1">
          <a:blip r:embed="rId5"/>
          <a:srcRect l="26461" r="3057" b="-3"/>
          <a:stretch/>
        </p:blipFill>
        <p:spPr>
          <a:xfrm>
            <a:off x="7141596" y="854087"/>
            <a:ext cx="2983642" cy="3280831"/>
          </a:xfrm>
          <a:custGeom>
            <a:avLst/>
            <a:gdLst/>
            <a:ahLst/>
            <a:cxnLst/>
            <a:rect l="l" t="t" r="r" b="b"/>
            <a:pathLst>
              <a:path w="2983642" h="3280831">
                <a:moveTo>
                  <a:pt x="0" y="0"/>
                </a:moveTo>
                <a:lnTo>
                  <a:pt x="2983642" y="0"/>
                </a:lnTo>
                <a:lnTo>
                  <a:pt x="2983642" y="2876895"/>
                </a:lnTo>
                <a:lnTo>
                  <a:pt x="2579706" y="3280831"/>
                </a:lnTo>
                <a:lnTo>
                  <a:pt x="0" y="3280831"/>
                </a:lnTo>
                <a:close/>
              </a:path>
            </a:pathLst>
          </a:custGeom>
        </p:spPr>
      </p:pic>
      <p:pic>
        <p:nvPicPr>
          <p:cNvPr id="5" name="Afbeelding 4" descr="Afbeelding met tekst, logo, schermopname, symbool&#10;&#10;Automatisch gegenereerde beschrijving">
            <a:extLst>
              <a:ext uri="{FF2B5EF4-FFF2-40B4-BE49-F238E27FC236}">
                <a16:creationId xmlns:a16="http://schemas.microsoft.com/office/drawing/2014/main" id="{89522586-8C68-1DB3-1D06-83D8E152B125}"/>
              </a:ext>
            </a:extLst>
          </p:cNvPr>
          <p:cNvPicPr>
            <a:picLocks noChangeAspect="1"/>
          </p:cNvPicPr>
          <p:nvPr/>
        </p:nvPicPr>
        <p:blipFill>
          <a:blip r:embed="rId6"/>
          <a:stretch>
            <a:fillRect/>
          </a:stretch>
        </p:blipFill>
        <p:spPr>
          <a:xfrm>
            <a:off x="5319985" y="4392666"/>
            <a:ext cx="687238" cy="687238"/>
          </a:xfrm>
          <a:prstGeom prst="rect">
            <a:avLst/>
          </a:prstGeom>
        </p:spPr>
      </p:pic>
      <p:pic>
        <p:nvPicPr>
          <p:cNvPr id="7" name="Graphic 6">
            <a:extLst>
              <a:ext uri="{FF2B5EF4-FFF2-40B4-BE49-F238E27FC236}">
                <a16:creationId xmlns:a16="http://schemas.microsoft.com/office/drawing/2014/main" id="{06AA7DE7-A331-4CDB-50B5-06278EA9AA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81350" y="4364482"/>
            <a:ext cx="2045069" cy="715774"/>
          </a:xfrm>
          <a:prstGeom prst="rect">
            <a:avLst/>
          </a:prstGeom>
        </p:spPr>
      </p:pic>
      <p:pic>
        <p:nvPicPr>
          <p:cNvPr id="4" name="Afbeelding 3" descr="Afbeelding met tekst, Lettertype, Graphics, grafische vormgeving&#10;&#10;Automatisch gegenereerde beschrijving">
            <a:extLst>
              <a:ext uri="{FF2B5EF4-FFF2-40B4-BE49-F238E27FC236}">
                <a16:creationId xmlns:a16="http://schemas.microsoft.com/office/drawing/2014/main" id="{CF827802-8393-5D56-E2AF-2D393E92A214}"/>
              </a:ext>
            </a:extLst>
          </p:cNvPr>
          <p:cNvPicPr>
            <a:picLocks noChangeAspect="1"/>
          </p:cNvPicPr>
          <p:nvPr/>
        </p:nvPicPr>
        <p:blipFill>
          <a:blip r:embed="rId9"/>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7726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el 61">
            <a:extLst>
              <a:ext uri="{FF2B5EF4-FFF2-40B4-BE49-F238E27FC236}">
                <a16:creationId xmlns:a16="http://schemas.microsoft.com/office/drawing/2014/main" id="{C233D55B-4DFD-49DA-BA62-72F3E2D07DFB}"/>
              </a:ext>
            </a:extLst>
          </p:cNvPr>
          <p:cNvSpPr>
            <a:spLocks noGrp="1"/>
          </p:cNvSpPr>
          <p:nvPr>
            <p:ph type="title"/>
          </p:nvPr>
        </p:nvSpPr>
        <p:spPr/>
        <p:txBody>
          <a:bodyPr rtlCol="0"/>
          <a:lstStyle/>
          <a:p>
            <a:pPr rtl="0"/>
            <a:r>
              <a:rPr lang="nl-NL"/>
              <a:t>Bedankt</a:t>
            </a:r>
          </a:p>
        </p:txBody>
      </p:sp>
      <p:sp>
        <p:nvSpPr>
          <p:cNvPr id="3" name="Tijdelijke aanduiding voor tekst 2">
            <a:extLst>
              <a:ext uri="{FF2B5EF4-FFF2-40B4-BE49-F238E27FC236}">
                <a16:creationId xmlns:a16="http://schemas.microsoft.com/office/drawing/2014/main" id="{22FA598F-5A54-440C-B392-A3CA49276522}"/>
              </a:ext>
            </a:extLst>
          </p:cNvPr>
          <p:cNvSpPr>
            <a:spLocks noGrp="1"/>
          </p:cNvSpPr>
          <p:nvPr>
            <p:ph type="body" sz="quarter" idx="11"/>
          </p:nvPr>
        </p:nvSpPr>
        <p:spPr/>
        <p:txBody>
          <a:bodyPr rtlCol="0"/>
          <a:lstStyle/>
          <a:p>
            <a:pPr rtl="0"/>
            <a:r>
              <a:rPr lang="nl-NL" dirty="0"/>
              <a:t>Remco Walravens| info@ZooCO.nl | ZooCOnsultancy.nl</a:t>
            </a:r>
          </a:p>
        </p:txBody>
      </p:sp>
      <p:pic>
        <p:nvPicPr>
          <p:cNvPr id="23" name="Tijdelijke aanduiding voor afbeelding 22" descr="Afbeelding van een spelende giraf">
            <a:extLst>
              <a:ext uri="{FF2B5EF4-FFF2-40B4-BE49-F238E27FC236}">
                <a16:creationId xmlns:a16="http://schemas.microsoft.com/office/drawing/2014/main" id="{074C5969-3084-4D06-8222-FEE6A7997C85}"/>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val="0"/>
              </a:ext>
            </a:extLst>
          </a:blip>
          <a:srcRect t="129" b="129"/>
          <a:stretch/>
        </p:blipFill>
        <p:spPr/>
      </p:pic>
      <p:pic>
        <p:nvPicPr>
          <p:cNvPr id="27" name="Tijdelijke aanduiding voor afbeelding 26" descr="Een afbeelding van een leeuw in hoog gras ">
            <a:extLst>
              <a:ext uri="{FF2B5EF4-FFF2-40B4-BE49-F238E27FC236}">
                <a16:creationId xmlns:a16="http://schemas.microsoft.com/office/drawing/2014/main" id="{2CA3DA24-1705-48E1-B2F8-E99B3136143C}"/>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val="0"/>
              </a:ext>
            </a:extLst>
          </a:blip>
          <a:srcRect l="18" r="18"/>
          <a:stretch/>
        </p:blipFill>
        <p:spPr/>
      </p:pic>
      <p:pic>
        <p:nvPicPr>
          <p:cNvPr id="31" name="Tijdelijke aanduiding voor afbeelding 30" descr="Een afbeelding van 2 zebra's">
            <a:extLst>
              <a:ext uri="{FF2B5EF4-FFF2-40B4-BE49-F238E27FC236}">
                <a16:creationId xmlns:a16="http://schemas.microsoft.com/office/drawing/2014/main" id="{8C7B2358-578C-49AA-A0FD-FBEE8F7F0C4D}"/>
              </a:ext>
            </a:extLst>
          </p:cNvPr>
          <p:cNvPicPr>
            <a:picLocks noGrp="1" noChangeAspect="1"/>
          </p:cNvPicPr>
          <p:nvPr>
            <p:ph type="pic" sz="quarter" idx="14"/>
          </p:nvPr>
        </p:nvPicPr>
        <p:blipFill rotWithShape="1">
          <a:blip r:embed="rId5" cstate="screen">
            <a:extLst>
              <a:ext uri="{28A0092B-C50C-407E-A947-70E740481C1C}">
                <a14:useLocalDpi xmlns:a14="http://schemas.microsoft.com/office/drawing/2010/main" val="0"/>
              </a:ext>
            </a:extLst>
          </a:blip>
          <a:srcRect l="47" r="47"/>
          <a:stretch/>
        </p:blipFill>
        <p:spPr/>
      </p:pic>
      <p:pic>
        <p:nvPicPr>
          <p:cNvPr id="35" name="Tijdelijke aanduiding voor afbeelding 34" descr="Een afbeelding van een olifant">
            <a:extLst>
              <a:ext uri="{FF2B5EF4-FFF2-40B4-BE49-F238E27FC236}">
                <a16:creationId xmlns:a16="http://schemas.microsoft.com/office/drawing/2014/main" id="{AD035A9E-8A1C-463C-8C57-AE5632A99533}"/>
              </a:ext>
            </a:extLst>
          </p:cNvPr>
          <p:cNvPicPr>
            <a:picLocks noGrp="1" noChangeAspect="1"/>
          </p:cNvPicPr>
          <p:nvPr>
            <p:ph type="pic" sz="quarter" idx="15"/>
          </p:nvPr>
        </p:nvPicPr>
        <p:blipFill rotWithShape="1">
          <a:blip r:embed="rId6" cstate="screen">
            <a:extLst>
              <a:ext uri="{28A0092B-C50C-407E-A947-70E740481C1C}">
                <a14:useLocalDpi xmlns:a14="http://schemas.microsoft.com/office/drawing/2010/main" val="0"/>
              </a:ext>
            </a:extLst>
          </a:blip>
          <a:srcRect l="47" r="47"/>
          <a:stretch/>
        </p:blipFill>
        <p:spPr/>
      </p:pic>
      <p:sp>
        <p:nvSpPr>
          <p:cNvPr id="4" name="Tijdelijke aanduiding voor voettekst 3">
            <a:extLst>
              <a:ext uri="{FF2B5EF4-FFF2-40B4-BE49-F238E27FC236}">
                <a16:creationId xmlns:a16="http://schemas.microsoft.com/office/drawing/2014/main" id="{C14E1DCF-4630-47E2-B658-E4AADB3DA250}"/>
              </a:ext>
            </a:extLst>
          </p:cNvPr>
          <p:cNvSpPr>
            <a:spLocks noGrp="1"/>
          </p:cNvSpPr>
          <p:nvPr>
            <p:ph type="ftr" sz="quarter" idx="3"/>
          </p:nvPr>
        </p:nvSpPr>
        <p:spPr/>
        <p:txBody>
          <a:bodyPr rtlCol="0"/>
          <a:lstStyle/>
          <a:p>
            <a:pPr rtl="0"/>
            <a:r>
              <a:rPr lang="nl-NL"/>
              <a:t>©ZooCo Zoo COnsultancy - 2024 -</a:t>
            </a:r>
          </a:p>
        </p:txBody>
      </p:sp>
      <p:pic>
        <p:nvPicPr>
          <p:cNvPr id="2" name="Afbeelding 1" descr="Afbeelding met tekst, Lettertype, Graphics, grafische vormgeving&#10;&#10;Automatisch gegenereerde beschrijving">
            <a:extLst>
              <a:ext uri="{FF2B5EF4-FFF2-40B4-BE49-F238E27FC236}">
                <a16:creationId xmlns:a16="http://schemas.microsoft.com/office/drawing/2014/main" id="{F1250E03-C57E-A6F2-791C-B56DAB6E7A9F}"/>
              </a:ext>
            </a:extLst>
          </p:cNvPr>
          <p:cNvPicPr>
            <a:picLocks noChangeAspect="1"/>
          </p:cNvPicPr>
          <p:nvPr/>
        </p:nvPicPr>
        <p:blipFill>
          <a:blip r:embed="rId7"/>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1480873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49AD5-BF8E-7EA4-6C2D-697961B12154}"/>
            </a:ext>
          </a:extLst>
        </p:cNvPr>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473EAF7D-EA28-9B83-9542-8F035E429A62}"/>
              </a:ext>
            </a:extLst>
          </p:cNvPr>
          <p:cNvSpPr>
            <a:spLocks noGrp="1"/>
          </p:cNvSpPr>
          <p:nvPr>
            <p:ph type="ftr" sz="quarter" idx="11"/>
          </p:nvPr>
        </p:nvSpPr>
        <p:spPr>
          <a:xfrm>
            <a:off x="684212" y="6290187"/>
            <a:ext cx="7543800" cy="365125"/>
          </a:xfrm>
        </p:spPr>
        <p:txBody>
          <a:bodyPr>
            <a:normAutofit/>
          </a:bodyPr>
          <a:lstStyle/>
          <a:p>
            <a:pPr rtl="0">
              <a:spcAft>
                <a:spcPts val="600"/>
              </a:spcAft>
            </a:pPr>
            <a:r>
              <a:rPr lang="nl-NL" spc="200" noProof="0"/>
              <a:t>©ZooCo Zoo COnsultancy - 2024 -</a:t>
            </a:r>
          </a:p>
        </p:txBody>
      </p:sp>
      <p:pic>
        <p:nvPicPr>
          <p:cNvPr id="3" name="Afbeelding 2">
            <a:extLst>
              <a:ext uri="{FF2B5EF4-FFF2-40B4-BE49-F238E27FC236}">
                <a16:creationId xmlns:a16="http://schemas.microsoft.com/office/drawing/2014/main" id="{9E40A20E-86BC-5B2D-35A8-C9B1A36BD2F6}"/>
              </a:ext>
            </a:extLst>
          </p:cNvPr>
          <p:cNvPicPr>
            <a:picLocks noChangeAspect="1"/>
          </p:cNvPicPr>
          <p:nvPr/>
        </p:nvPicPr>
        <p:blipFill rotWithShape="1">
          <a:blip r:embed="rId2">
            <a:extLst>
              <a:ext uri="{28A0092B-C50C-407E-A947-70E740481C1C}">
                <a14:useLocalDpi xmlns:a14="http://schemas.microsoft.com/office/drawing/2010/main" val="0"/>
              </a:ext>
            </a:extLst>
          </a:blip>
          <a:srcRect t="17202"/>
          <a:stretch/>
        </p:blipFill>
        <p:spPr>
          <a:xfrm>
            <a:off x="1996199" y="786117"/>
            <a:ext cx="8199601" cy="4956048"/>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p:spPr>
      </p:pic>
      <p:pic>
        <p:nvPicPr>
          <p:cNvPr id="4" name="Afbeelding 3" descr="Afbeelding met tekst, Lettertype, Graphics, grafische vormgeving&#10;&#10;Automatisch gegenereerde beschrijving">
            <a:extLst>
              <a:ext uri="{FF2B5EF4-FFF2-40B4-BE49-F238E27FC236}">
                <a16:creationId xmlns:a16="http://schemas.microsoft.com/office/drawing/2014/main" id="{46272222-4D6F-6438-B7EB-87DF86A571D0}"/>
              </a:ext>
            </a:extLst>
          </p:cNvPr>
          <p:cNvPicPr>
            <a:picLocks noChangeAspect="1"/>
          </p:cNvPicPr>
          <p:nvPr/>
        </p:nvPicPr>
        <p:blipFill>
          <a:blip r:embed="rId3"/>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1353294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C027F2AC-7F18-0458-CD0A-B371BF3F96B1}"/>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B455B88A-C127-47B3-B317-724BD4EAAD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2" name="Straight Connector 11">
              <a:extLst>
                <a:ext uri="{FF2B5EF4-FFF2-40B4-BE49-F238E27FC236}">
                  <a16:creationId xmlns:a16="http://schemas.microsoft.com/office/drawing/2014/main" id="{3F07A923-368D-45E6-AACC-9ECE4057AA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FE16B44-FE3C-4330-AF20-E869FC7B78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CB6733-6A12-4A1C-87C3-B676FB381D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754CCFD-DC5E-453F-B95A-F045ED9B29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E826A39-89EA-44EA-ABC5-F446934921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 name="Tekstvak 3">
            <a:extLst>
              <a:ext uri="{FF2B5EF4-FFF2-40B4-BE49-F238E27FC236}">
                <a16:creationId xmlns:a16="http://schemas.microsoft.com/office/drawing/2014/main" id="{D1CBA3EB-49E2-517F-073D-6A975CC9B732}"/>
              </a:ext>
            </a:extLst>
          </p:cNvPr>
          <p:cNvSpPr txBox="1"/>
          <p:nvPr/>
        </p:nvSpPr>
        <p:spPr>
          <a:xfrm>
            <a:off x="638174" y="95128"/>
            <a:ext cx="8534400" cy="1507067"/>
          </a:xfrm>
          <a:prstGeom prst="rect">
            <a:avLst/>
          </a:prstGeom>
        </p:spPr>
        <p:txBody>
          <a:bodyPr vert="horz" lIns="91440" tIns="45720" rIns="91440" bIns="45720" rtlCol="0" anchor="ctr">
            <a:normAutofit/>
          </a:bodyPr>
          <a:lstStyle/>
          <a:p>
            <a:pPr>
              <a:spcBef>
                <a:spcPct val="0"/>
              </a:spcBef>
              <a:spcAft>
                <a:spcPts val="600"/>
              </a:spcAft>
              <a:buClr>
                <a:schemeClr val="tx1"/>
              </a:buClr>
              <a:buSzPct val="80000"/>
            </a:pPr>
            <a:r>
              <a:rPr lang="nl-NL" sz="3200" b="1" kern="1200" cap="all" dirty="0">
                <a:ln w="3175" cmpd="sng">
                  <a:noFill/>
                </a:ln>
                <a:solidFill>
                  <a:schemeClr val="tx1"/>
                </a:solidFill>
                <a:effectLst/>
                <a:latin typeface="RO Sans"/>
                <a:ea typeface="+mj-ea"/>
                <a:cs typeface="+mj-cs"/>
              </a:rPr>
              <a:t>3b. </a:t>
            </a:r>
            <a:r>
              <a:rPr lang="nl-NL" sz="3200" u="sng" kern="1200" cap="all" dirty="0">
                <a:ln w="3175" cmpd="sng">
                  <a:noFill/>
                </a:ln>
                <a:solidFill>
                  <a:schemeClr val="tx1"/>
                </a:solidFill>
                <a:effectLst/>
                <a:latin typeface="RO Sans"/>
                <a:ea typeface="+mj-ea"/>
                <a:cs typeface="+mj-cs"/>
              </a:rPr>
              <a:t>Omgevingswet en natuur</a:t>
            </a:r>
          </a:p>
        </p:txBody>
      </p:sp>
      <p:sp>
        <p:nvSpPr>
          <p:cNvPr id="2" name="Tijdelijke aanduiding voor voettekst 1">
            <a:extLst>
              <a:ext uri="{FF2B5EF4-FFF2-40B4-BE49-F238E27FC236}">
                <a16:creationId xmlns:a16="http://schemas.microsoft.com/office/drawing/2014/main" id="{1FF1DC7A-BE3A-D3E8-5072-CFF8C4F67008}"/>
              </a:ext>
            </a:extLst>
          </p:cNvPr>
          <p:cNvSpPr>
            <a:spLocks noGrp="1"/>
          </p:cNvSpPr>
          <p:nvPr>
            <p:ph type="ftr" sz="quarter" idx="11"/>
          </p:nvPr>
        </p:nvSpPr>
        <p:spPr>
          <a:xfrm>
            <a:off x="684212" y="6172200"/>
            <a:ext cx="7543800" cy="365125"/>
          </a:xfrm>
        </p:spPr>
        <p:txBody>
          <a:bodyPr vert="horz" lIns="91440" tIns="45720" rIns="91440" bIns="45720" rtlCol="0" anchor="t">
            <a:normAutofit/>
          </a:bodyPr>
          <a:lstStyle/>
          <a:p>
            <a:pPr>
              <a:spcAft>
                <a:spcPts val="600"/>
              </a:spcAft>
            </a:pPr>
            <a:r>
              <a:rPr lang="en-US" b="0" i="0" kern="1200" spc="200" noProof="0">
                <a:solidFill>
                  <a:schemeClr val="bg2">
                    <a:lumMod val="50000"/>
                  </a:schemeClr>
                </a:solidFill>
                <a:effectLst/>
                <a:latin typeface="+mn-lt"/>
                <a:ea typeface="+mn-ea"/>
                <a:cs typeface="+mn-cs"/>
              </a:rPr>
              <a:t>©ZooCo Zoo COnsultancy - 2024 -</a:t>
            </a:r>
            <a:endParaRPr lang="en-US" b="0" i="0" kern="1200" spc="200" noProof="0" dirty="0">
              <a:solidFill>
                <a:schemeClr val="bg2">
                  <a:lumMod val="50000"/>
                </a:schemeClr>
              </a:solidFill>
              <a:effectLst/>
              <a:latin typeface="+mn-lt"/>
              <a:ea typeface="+mn-ea"/>
              <a:cs typeface="+mn-cs"/>
            </a:endParaRPr>
          </a:p>
        </p:txBody>
      </p:sp>
      <p:pic>
        <p:nvPicPr>
          <p:cNvPr id="3" name="Afbeelding 2" descr="Afbeelding met tekst, Lettertype, Graphics, grafische vormgeving&#10;&#10;Automatisch gegenereerde beschrijving">
            <a:extLst>
              <a:ext uri="{FF2B5EF4-FFF2-40B4-BE49-F238E27FC236}">
                <a16:creationId xmlns:a16="http://schemas.microsoft.com/office/drawing/2014/main" id="{A3F958E6-909C-7363-DCE6-929F9B1E6B17}"/>
              </a:ext>
            </a:extLst>
          </p:cNvPr>
          <p:cNvPicPr>
            <a:picLocks noChangeAspect="1"/>
          </p:cNvPicPr>
          <p:nvPr/>
        </p:nvPicPr>
        <p:blipFill>
          <a:blip r:embed="rId2"/>
          <a:stretch>
            <a:fillRect/>
          </a:stretch>
        </p:blipFill>
        <p:spPr>
          <a:xfrm>
            <a:off x="10896103" y="6045530"/>
            <a:ext cx="1123755" cy="794540"/>
          </a:xfrm>
          <a:prstGeom prst="rect">
            <a:avLst/>
          </a:prstGeom>
        </p:spPr>
      </p:pic>
      <p:graphicFrame>
        <p:nvGraphicFramePr>
          <p:cNvPr id="7" name="Tekstvak 4">
            <a:extLst>
              <a:ext uri="{FF2B5EF4-FFF2-40B4-BE49-F238E27FC236}">
                <a16:creationId xmlns:a16="http://schemas.microsoft.com/office/drawing/2014/main" id="{C9664471-D53C-EB4B-F0C2-2D798342A302}"/>
              </a:ext>
            </a:extLst>
          </p:cNvPr>
          <p:cNvGraphicFramePr/>
          <p:nvPr>
            <p:extLst>
              <p:ext uri="{D42A27DB-BD31-4B8C-83A1-F6EECF244321}">
                <p14:modId xmlns:p14="http://schemas.microsoft.com/office/powerpoint/2010/main" val="313390030"/>
              </p:ext>
            </p:extLst>
          </p:nvPr>
        </p:nvGraphicFramePr>
        <p:xfrm>
          <a:off x="733427" y="1566862"/>
          <a:ext cx="10820399" cy="3614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2071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D6E22228-2161-8610-CEA2-856C5900A65E}"/>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62CE031E-EE35-4AA7-9784-8050933277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4" name="Straight Connector 23">
              <a:extLst>
                <a:ext uri="{FF2B5EF4-FFF2-40B4-BE49-F238E27FC236}">
                  <a16:creationId xmlns:a16="http://schemas.microsoft.com/office/drawing/2014/main" id="{118D62D3-5800-4F4A-95BE-C1A2BB8B2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C9E4F52-5D94-4242-AC69-EE6A23FAB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22CC7C0-D1D6-4FF0-A60C-1AEB9C8736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9B43E48-8275-4871-8745-F5CB75CFDB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87ED701-F942-4771-8F92-6EFCC2E8E0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 name="Afbeelding 2" descr="Afbeelding met tekst, Lettertype, Graphics, grafische vormgeving&#10;&#10;Automatisch gegenereerde beschrijving">
            <a:extLst>
              <a:ext uri="{FF2B5EF4-FFF2-40B4-BE49-F238E27FC236}">
                <a16:creationId xmlns:a16="http://schemas.microsoft.com/office/drawing/2014/main" id="{FF974FB1-2D41-EE8D-A306-4A7B9B092481}"/>
              </a:ext>
            </a:extLst>
          </p:cNvPr>
          <p:cNvPicPr>
            <a:picLocks noChangeAspect="1"/>
          </p:cNvPicPr>
          <p:nvPr/>
        </p:nvPicPr>
        <p:blipFill>
          <a:blip r:embed="rId2"/>
          <a:stretch>
            <a:fillRect/>
          </a:stretch>
        </p:blipFill>
        <p:spPr>
          <a:xfrm>
            <a:off x="10292292" y="5923566"/>
            <a:ext cx="1213051" cy="858234"/>
          </a:xfrm>
          <a:prstGeom prst="rect">
            <a:avLst/>
          </a:prstGeom>
          <a:effectLst>
            <a:innerShdw blurRad="57150" dist="38100" dir="14460000">
              <a:prstClr val="black">
                <a:alpha val="70000"/>
              </a:prstClr>
            </a:innerShdw>
          </a:effectLst>
        </p:spPr>
      </p:pic>
      <p:sp>
        <p:nvSpPr>
          <p:cNvPr id="4" name="Tekstvak 3">
            <a:extLst>
              <a:ext uri="{FF2B5EF4-FFF2-40B4-BE49-F238E27FC236}">
                <a16:creationId xmlns:a16="http://schemas.microsoft.com/office/drawing/2014/main" id="{4C90CBB4-470A-CD9F-1407-94489C965DEB}"/>
              </a:ext>
            </a:extLst>
          </p:cNvPr>
          <p:cNvSpPr txBox="1"/>
          <p:nvPr/>
        </p:nvSpPr>
        <p:spPr>
          <a:xfrm>
            <a:off x="792813" y="359470"/>
            <a:ext cx="10050608" cy="5812730"/>
          </a:xfrm>
          <a:prstGeom prst="rect">
            <a:avLst/>
          </a:prstGeom>
        </p:spPr>
        <p:txBody>
          <a:bodyPr vert="horz" lIns="91440" tIns="45720" rIns="91440" bIns="45720" rtlCol="0" anchor="ctr">
            <a:normAutofit/>
          </a:bodyPr>
          <a:lstStyle/>
          <a:p>
            <a:pPr marL="285750" indent="-285750">
              <a:lnSpc>
                <a:spcPct val="90000"/>
              </a:lnSpc>
              <a:spcBef>
                <a:spcPct val="20000"/>
              </a:spcBef>
              <a:spcAft>
                <a:spcPts val="600"/>
              </a:spcAft>
              <a:buClr>
                <a:schemeClr val="tx1"/>
              </a:buClr>
              <a:buSzPct val="80000"/>
              <a:buFont typeface="Wingdings" panose="05000000000000000000" pitchFamily="2" charset="2"/>
              <a:buChar char="v"/>
            </a:pPr>
            <a:r>
              <a:rPr lang="nl-NL" sz="1600" b="1" i="0" u="none" strike="noStrike" dirty="0">
                <a:solidFill>
                  <a:schemeClr val="tx1">
                    <a:lumMod val="95000"/>
                  </a:schemeClr>
                </a:solidFill>
                <a:latin typeface="RO Sans"/>
                <a:hlinkClick r:id="rId3">
                  <a:extLst>
                    <a:ext uri="{A12FA001-AC4F-418D-AE19-62706E023703}">
                      <ahyp:hlinkClr xmlns:ahyp="http://schemas.microsoft.com/office/drawing/2018/hyperlinkcolor" val="tx"/>
                    </a:ext>
                  </a:extLst>
                </a:hlinkClick>
              </a:rPr>
              <a:t>Bescherming soorten</a:t>
            </a:r>
            <a:endParaRPr lang="nl-NL" sz="1600" b="1" i="0" dirty="0">
              <a:solidFill>
                <a:schemeClr val="tx1">
                  <a:lumMod val="95000"/>
                </a:schemeClr>
              </a:solidFill>
              <a:latin typeface="RO Sans"/>
            </a:endParaRPr>
          </a:p>
          <a:p>
            <a:pPr lvl="1">
              <a:lnSpc>
                <a:spcPct val="90000"/>
              </a:lnSpc>
              <a:spcBef>
                <a:spcPct val="20000"/>
              </a:spcBef>
              <a:spcAft>
                <a:spcPts val="600"/>
              </a:spcAft>
              <a:buClr>
                <a:schemeClr val="tx1"/>
              </a:buClr>
              <a:buSzPct val="80000"/>
            </a:pPr>
            <a:r>
              <a:rPr lang="nl-NL" sz="1600" b="0" i="0" dirty="0">
                <a:solidFill>
                  <a:schemeClr val="tx1">
                    <a:lumMod val="95000"/>
                  </a:schemeClr>
                </a:solidFill>
                <a:latin typeface="RO Sans"/>
              </a:rPr>
              <a:t>Verschillende wetsinstrumenten beschermen wilde inheemse dier- en plantensoorten.</a:t>
            </a:r>
          </a:p>
          <a:p>
            <a:pPr marL="285750" indent="-285750">
              <a:lnSpc>
                <a:spcPct val="90000"/>
              </a:lnSpc>
              <a:spcBef>
                <a:spcPct val="20000"/>
              </a:spcBef>
              <a:spcAft>
                <a:spcPts val="600"/>
              </a:spcAft>
              <a:buClr>
                <a:schemeClr val="tx1"/>
              </a:buClr>
              <a:buSzPct val="80000"/>
              <a:buFont typeface="Wingdings" panose="05000000000000000000" pitchFamily="2" charset="2"/>
              <a:buChar char="v"/>
            </a:pPr>
            <a:r>
              <a:rPr lang="nl-NL" sz="1600" b="1" i="0" u="none" strike="noStrike" dirty="0">
                <a:solidFill>
                  <a:schemeClr val="tx1">
                    <a:lumMod val="95000"/>
                  </a:schemeClr>
                </a:solidFill>
                <a:latin typeface="RO Sans"/>
                <a:hlinkClick r:id="rId4">
                  <a:extLst>
                    <a:ext uri="{A12FA001-AC4F-418D-AE19-62706E023703}">
                      <ahyp:hlinkClr xmlns:ahyp="http://schemas.microsoft.com/office/drawing/2018/hyperlinkcolor" val="tx"/>
                    </a:ext>
                  </a:extLst>
                </a:hlinkClick>
              </a:rPr>
              <a:t>Bescherming gebieden</a:t>
            </a:r>
            <a:endParaRPr lang="nl-NL" sz="1600" b="1" i="0" dirty="0">
              <a:solidFill>
                <a:schemeClr val="tx1">
                  <a:lumMod val="95000"/>
                </a:schemeClr>
              </a:solidFill>
              <a:latin typeface="RO Sans"/>
            </a:endParaRPr>
          </a:p>
          <a:p>
            <a:pPr lvl="1">
              <a:lnSpc>
                <a:spcPct val="90000"/>
              </a:lnSpc>
              <a:spcBef>
                <a:spcPct val="20000"/>
              </a:spcBef>
              <a:spcAft>
                <a:spcPts val="600"/>
              </a:spcAft>
              <a:buClr>
                <a:schemeClr val="tx1"/>
              </a:buClr>
              <a:buSzPct val="80000"/>
            </a:pPr>
            <a:r>
              <a:rPr lang="nl-NL" sz="1600" b="0" i="0" dirty="0">
                <a:solidFill>
                  <a:schemeClr val="tx1">
                    <a:lumMod val="95000"/>
                  </a:schemeClr>
                </a:solidFill>
                <a:latin typeface="RO Sans"/>
              </a:rPr>
              <a:t>Verschillende wetsinstrumenten beschermen aangewezen gebieden in Nederland.</a:t>
            </a:r>
          </a:p>
          <a:p>
            <a:pPr marL="285750" indent="-285750">
              <a:lnSpc>
                <a:spcPct val="90000"/>
              </a:lnSpc>
              <a:spcBef>
                <a:spcPct val="20000"/>
              </a:spcBef>
              <a:spcAft>
                <a:spcPts val="600"/>
              </a:spcAft>
              <a:buClr>
                <a:schemeClr val="tx1"/>
              </a:buClr>
              <a:buSzPct val="80000"/>
              <a:buFont typeface="Wingdings" panose="05000000000000000000" pitchFamily="2" charset="2"/>
              <a:buChar char="v"/>
            </a:pPr>
            <a:r>
              <a:rPr lang="nl-NL" sz="1600" b="1" i="0" u="none" strike="noStrike" dirty="0">
                <a:solidFill>
                  <a:schemeClr val="tx1">
                    <a:lumMod val="95000"/>
                  </a:schemeClr>
                </a:solidFill>
                <a:latin typeface="RO Sans"/>
                <a:hlinkClick r:id="rId5">
                  <a:extLst>
                    <a:ext uri="{A12FA001-AC4F-418D-AE19-62706E023703}">
                      <ahyp:hlinkClr xmlns:ahyp="http://schemas.microsoft.com/office/drawing/2018/hyperlinkcolor" val="tx"/>
                    </a:ext>
                  </a:extLst>
                </a:hlinkClick>
              </a:rPr>
              <a:t>Bescherming houtopstanden</a:t>
            </a:r>
            <a:endParaRPr lang="nl-NL" sz="1600" b="1" i="0" dirty="0">
              <a:solidFill>
                <a:schemeClr val="tx1">
                  <a:lumMod val="95000"/>
                </a:schemeClr>
              </a:solidFill>
              <a:latin typeface="RO Sans"/>
            </a:endParaRPr>
          </a:p>
          <a:p>
            <a:pPr lvl="1">
              <a:lnSpc>
                <a:spcPct val="90000"/>
              </a:lnSpc>
              <a:spcBef>
                <a:spcPct val="20000"/>
              </a:spcBef>
              <a:spcAft>
                <a:spcPts val="600"/>
              </a:spcAft>
              <a:buClr>
                <a:schemeClr val="tx1"/>
              </a:buClr>
              <a:buSzPct val="80000"/>
            </a:pPr>
            <a:r>
              <a:rPr lang="nl-NL" sz="1600" b="0" i="0" dirty="0">
                <a:solidFill>
                  <a:schemeClr val="tx1">
                    <a:lumMod val="95000"/>
                  </a:schemeClr>
                </a:solidFill>
                <a:latin typeface="RO Sans"/>
              </a:rPr>
              <a:t>Wat houtopstanden zijn en waarom verschillende wetsinstrumenten ze beschermen.</a:t>
            </a:r>
          </a:p>
          <a:p>
            <a:pPr marL="285750" indent="-285750">
              <a:lnSpc>
                <a:spcPct val="90000"/>
              </a:lnSpc>
              <a:spcBef>
                <a:spcPct val="20000"/>
              </a:spcBef>
              <a:spcAft>
                <a:spcPts val="600"/>
              </a:spcAft>
              <a:buClr>
                <a:schemeClr val="tx1"/>
              </a:buClr>
              <a:buSzPct val="80000"/>
              <a:buFont typeface="Wingdings" panose="05000000000000000000" pitchFamily="2" charset="2"/>
              <a:buChar char="v"/>
            </a:pPr>
            <a:r>
              <a:rPr lang="nl-NL" sz="1600" b="1" i="0" u="none" strike="noStrike" dirty="0">
                <a:solidFill>
                  <a:schemeClr val="tx1">
                    <a:lumMod val="95000"/>
                  </a:schemeClr>
                </a:solidFill>
                <a:latin typeface="RO Sans"/>
                <a:hlinkClick r:id="rId6">
                  <a:extLst>
                    <a:ext uri="{A12FA001-AC4F-418D-AE19-62706E023703}">
                      <ahyp:hlinkClr xmlns:ahyp="http://schemas.microsoft.com/office/drawing/2018/hyperlinkcolor" val="tx"/>
                    </a:ext>
                  </a:extLst>
                </a:hlinkClick>
              </a:rPr>
              <a:t>Handel planten en dieren</a:t>
            </a:r>
            <a:endParaRPr lang="nl-NL" sz="1600" b="1" i="0" dirty="0">
              <a:solidFill>
                <a:schemeClr val="tx1">
                  <a:lumMod val="95000"/>
                </a:schemeClr>
              </a:solidFill>
              <a:latin typeface="RO Sans"/>
            </a:endParaRPr>
          </a:p>
          <a:p>
            <a:pPr lvl="1">
              <a:lnSpc>
                <a:spcPct val="90000"/>
              </a:lnSpc>
              <a:spcBef>
                <a:spcPct val="20000"/>
              </a:spcBef>
              <a:spcAft>
                <a:spcPts val="600"/>
              </a:spcAft>
              <a:buClr>
                <a:schemeClr val="tx1"/>
              </a:buClr>
              <a:buSzPct val="80000"/>
            </a:pPr>
            <a:r>
              <a:rPr lang="nl-NL" sz="1600" b="0" i="0" dirty="0">
                <a:solidFill>
                  <a:schemeClr val="tx1">
                    <a:lumMod val="95000"/>
                  </a:schemeClr>
                </a:solidFill>
                <a:latin typeface="RO Sans"/>
              </a:rPr>
              <a:t>Voor behoud van biodiversiteit is regulering van handel in dier- en plantensoorten en producten nodig.</a:t>
            </a:r>
          </a:p>
          <a:p>
            <a:pPr marL="285750" indent="-285750">
              <a:lnSpc>
                <a:spcPct val="90000"/>
              </a:lnSpc>
              <a:spcBef>
                <a:spcPct val="20000"/>
              </a:spcBef>
              <a:spcAft>
                <a:spcPts val="600"/>
              </a:spcAft>
              <a:buClr>
                <a:schemeClr val="tx1"/>
              </a:buClr>
              <a:buSzPct val="80000"/>
              <a:buFont typeface="Wingdings" panose="05000000000000000000" pitchFamily="2" charset="2"/>
              <a:buChar char="v"/>
            </a:pPr>
            <a:r>
              <a:rPr lang="nl-NL" sz="1600" b="1" i="0" u="none" strike="noStrike" dirty="0">
                <a:solidFill>
                  <a:schemeClr val="tx1">
                    <a:lumMod val="95000"/>
                  </a:schemeClr>
                </a:solidFill>
                <a:latin typeface="RO Sans"/>
                <a:hlinkClick r:id="rId7">
                  <a:extLst>
                    <a:ext uri="{A12FA001-AC4F-418D-AE19-62706E023703}">
                      <ahyp:hlinkClr xmlns:ahyp="http://schemas.microsoft.com/office/drawing/2018/hyperlinkcolor" val="tx"/>
                    </a:ext>
                  </a:extLst>
                </a:hlinkClick>
              </a:rPr>
              <a:t>Activiteiten natuur</a:t>
            </a:r>
            <a:endParaRPr lang="nl-NL" sz="1600" b="1" i="0" dirty="0">
              <a:solidFill>
                <a:schemeClr val="tx1">
                  <a:lumMod val="95000"/>
                </a:schemeClr>
              </a:solidFill>
              <a:latin typeface="RO Sans"/>
            </a:endParaRPr>
          </a:p>
          <a:p>
            <a:pPr lvl="1">
              <a:lnSpc>
                <a:spcPct val="90000"/>
              </a:lnSpc>
              <a:spcBef>
                <a:spcPct val="20000"/>
              </a:spcBef>
              <a:spcAft>
                <a:spcPts val="600"/>
              </a:spcAft>
              <a:buClr>
                <a:schemeClr val="tx1"/>
              </a:buClr>
              <a:buSzPct val="80000"/>
            </a:pPr>
            <a:r>
              <a:rPr lang="nl-NL" sz="1600" b="0" i="0" dirty="0">
                <a:solidFill>
                  <a:schemeClr val="tx1">
                    <a:lumMod val="95000"/>
                  </a:schemeClr>
                </a:solidFill>
                <a:latin typeface="RO Sans"/>
              </a:rPr>
              <a:t>Binnen natuurbescherming zijn er veel activiteiten met of zonder omgevingsvergunning.</a:t>
            </a:r>
          </a:p>
          <a:p>
            <a:pPr marL="285750" indent="-285750">
              <a:lnSpc>
                <a:spcPct val="90000"/>
              </a:lnSpc>
              <a:spcBef>
                <a:spcPct val="20000"/>
              </a:spcBef>
              <a:spcAft>
                <a:spcPts val="600"/>
              </a:spcAft>
              <a:buClr>
                <a:schemeClr val="tx1"/>
              </a:buClr>
              <a:buSzPct val="80000"/>
              <a:buFont typeface="Wingdings" panose="05000000000000000000" pitchFamily="2" charset="2"/>
              <a:buChar char="v"/>
            </a:pPr>
            <a:r>
              <a:rPr lang="nl-NL" sz="1600" b="1" i="0" u="none" strike="noStrike" dirty="0">
                <a:solidFill>
                  <a:schemeClr val="tx1">
                    <a:lumMod val="95000"/>
                  </a:schemeClr>
                </a:solidFill>
                <a:latin typeface="RO Sans"/>
                <a:hlinkClick r:id="rId8">
                  <a:extLst>
                    <a:ext uri="{A12FA001-AC4F-418D-AE19-62706E023703}">
                      <ahyp:hlinkClr xmlns:ahyp="http://schemas.microsoft.com/office/drawing/2018/hyperlinkcolor" val="tx"/>
                    </a:ext>
                  </a:extLst>
                </a:hlinkClick>
              </a:rPr>
              <a:t>Gedragscodes</a:t>
            </a:r>
            <a:endParaRPr lang="nl-NL" sz="1600" b="1" i="0" dirty="0">
              <a:solidFill>
                <a:schemeClr val="tx1">
                  <a:lumMod val="95000"/>
                </a:schemeClr>
              </a:solidFill>
              <a:latin typeface="RO Sans"/>
            </a:endParaRPr>
          </a:p>
          <a:p>
            <a:pPr lvl="1">
              <a:lnSpc>
                <a:spcPct val="90000"/>
              </a:lnSpc>
              <a:spcBef>
                <a:spcPct val="20000"/>
              </a:spcBef>
              <a:spcAft>
                <a:spcPts val="600"/>
              </a:spcAft>
              <a:buClr>
                <a:schemeClr val="tx1"/>
              </a:buClr>
              <a:buSzPct val="80000"/>
            </a:pPr>
            <a:r>
              <a:rPr lang="nl-NL" sz="1600" b="0" i="0" dirty="0">
                <a:solidFill>
                  <a:schemeClr val="tx1">
                    <a:lumMod val="95000"/>
                  </a:schemeClr>
                </a:solidFill>
                <a:latin typeface="RO Sans"/>
              </a:rPr>
              <a:t>Beschrijvingen over het verrichten van bepaalde activiteiten zonder invloed op de natuur.</a:t>
            </a:r>
          </a:p>
          <a:p>
            <a:pPr marL="285750" indent="-285750">
              <a:lnSpc>
                <a:spcPct val="90000"/>
              </a:lnSpc>
              <a:spcBef>
                <a:spcPct val="20000"/>
              </a:spcBef>
              <a:spcAft>
                <a:spcPts val="600"/>
              </a:spcAft>
              <a:buClr>
                <a:schemeClr val="tx1"/>
              </a:buClr>
              <a:buSzPct val="80000"/>
              <a:buFont typeface="Wingdings" panose="05000000000000000000" pitchFamily="2" charset="2"/>
              <a:buChar char="v"/>
            </a:pPr>
            <a:r>
              <a:rPr lang="nl-NL" sz="1600" b="1" i="0" u="none" strike="noStrike" dirty="0">
                <a:solidFill>
                  <a:schemeClr val="tx1">
                    <a:lumMod val="95000"/>
                  </a:schemeClr>
                </a:solidFill>
                <a:latin typeface="RO Sans"/>
                <a:hlinkClick r:id="rId9">
                  <a:extLst>
                    <a:ext uri="{A12FA001-AC4F-418D-AE19-62706E023703}">
                      <ahyp:hlinkClr xmlns:ahyp="http://schemas.microsoft.com/office/drawing/2018/hyperlinkcolor" val="tx"/>
                    </a:ext>
                  </a:extLst>
                </a:hlinkClick>
              </a:rPr>
              <a:t>Faunabeheerplan</a:t>
            </a:r>
            <a:endParaRPr lang="nl-NL" sz="1600" b="1" i="0" dirty="0">
              <a:solidFill>
                <a:schemeClr val="tx1">
                  <a:lumMod val="95000"/>
                </a:schemeClr>
              </a:solidFill>
              <a:latin typeface="RO Sans"/>
            </a:endParaRPr>
          </a:p>
          <a:p>
            <a:pPr lvl="1">
              <a:lnSpc>
                <a:spcPct val="90000"/>
              </a:lnSpc>
              <a:spcBef>
                <a:spcPct val="20000"/>
              </a:spcBef>
              <a:spcAft>
                <a:spcPts val="600"/>
              </a:spcAft>
              <a:buClr>
                <a:schemeClr val="tx1"/>
              </a:buClr>
              <a:buSzPct val="80000"/>
            </a:pPr>
            <a:r>
              <a:rPr lang="nl-NL" sz="1600" b="0" i="0" dirty="0">
                <a:solidFill>
                  <a:schemeClr val="tx1">
                    <a:lumMod val="95000"/>
                  </a:schemeClr>
                </a:solidFill>
                <a:latin typeface="RO Sans"/>
              </a:rPr>
              <a:t>In een faunabeheerplan legt de faunabeheereenheid het uitvoeren van fauna-activiteiten vast.</a:t>
            </a:r>
          </a:p>
        </p:txBody>
      </p:sp>
      <p:sp>
        <p:nvSpPr>
          <p:cNvPr id="2" name="Tijdelijke aanduiding voor voettekst 1">
            <a:extLst>
              <a:ext uri="{FF2B5EF4-FFF2-40B4-BE49-F238E27FC236}">
                <a16:creationId xmlns:a16="http://schemas.microsoft.com/office/drawing/2014/main" id="{F9E2876A-6271-FD8D-DB2F-5BDCC711AB35}"/>
              </a:ext>
            </a:extLst>
          </p:cNvPr>
          <p:cNvSpPr>
            <a:spLocks noGrp="1"/>
          </p:cNvSpPr>
          <p:nvPr>
            <p:ph type="ftr" sz="quarter" idx="11"/>
          </p:nvPr>
        </p:nvSpPr>
        <p:spPr>
          <a:xfrm>
            <a:off x="684212" y="6172200"/>
            <a:ext cx="7543800" cy="365125"/>
          </a:xfrm>
        </p:spPr>
        <p:txBody>
          <a:bodyPr vert="horz" lIns="91440" tIns="45720" rIns="91440" bIns="45720" rtlCol="0" anchor="t">
            <a:normAutofit/>
          </a:bodyPr>
          <a:lstStyle/>
          <a:p>
            <a:pPr defTabSz="914400">
              <a:spcAft>
                <a:spcPts val="600"/>
              </a:spcAft>
            </a:pPr>
            <a:r>
              <a:rPr lang="en-US" b="0" i="0" kern="1200" spc="200" noProof="0">
                <a:solidFill>
                  <a:schemeClr val="bg2">
                    <a:lumMod val="50000"/>
                  </a:schemeClr>
                </a:solidFill>
                <a:effectLst/>
                <a:latin typeface="+mn-lt"/>
                <a:ea typeface="+mn-ea"/>
                <a:cs typeface="+mn-cs"/>
              </a:rPr>
              <a:t>©ZooCo Zoo COnsultancy - 2024 -</a:t>
            </a:r>
          </a:p>
        </p:txBody>
      </p:sp>
      <p:sp>
        <p:nvSpPr>
          <p:cNvPr id="6" name="Tekstvak 5">
            <a:extLst>
              <a:ext uri="{FF2B5EF4-FFF2-40B4-BE49-F238E27FC236}">
                <a16:creationId xmlns:a16="http://schemas.microsoft.com/office/drawing/2014/main" id="{62D7F239-8B0B-037A-76EA-5D178207370F}"/>
              </a:ext>
            </a:extLst>
          </p:cNvPr>
          <p:cNvSpPr txBox="1"/>
          <p:nvPr/>
        </p:nvSpPr>
        <p:spPr>
          <a:xfrm>
            <a:off x="808950" y="199906"/>
            <a:ext cx="6107502" cy="461665"/>
          </a:xfrm>
          <a:prstGeom prst="rect">
            <a:avLst/>
          </a:prstGeom>
          <a:noFill/>
        </p:spPr>
        <p:txBody>
          <a:bodyPr wrap="square">
            <a:spAutoFit/>
          </a:bodyPr>
          <a:lstStyle/>
          <a:p>
            <a:r>
              <a:rPr lang="nl-NL" sz="2400" u="sng" kern="1200" cap="all" dirty="0">
                <a:ln w="3175" cmpd="sng">
                  <a:noFill/>
                </a:ln>
                <a:solidFill>
                  <a:schemeClr val="tx1"/>
                </a:solidFill>
                <a:effectLst/>
                <a:latin typeface="RO Sans"/>
                <a:ea typeface="+mj-ea"/>
                <a:cs typeface="+mj-cs"/>
              </a:rPr>
              <a:t>Omgevingswet en natuur</a:t>
            </a:r>
            <a:endParaRPr lang="nl-NL" sz="2400" dirty="0"/>
          </a:p>
        </p:txBody>
      </p:sp>
    </p:spTree>
    <p:extLst>
      <p:ext uri="{BB962C8B-B14F-4D97-AF65-F5344CB8AC3E}">
        <p14:creationId xmlns:p14="http://schemas.microsoft.com/office/powerpoint/2010/main" val="3869245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A4C73943-19F9-826B-32FC-8C1875E048D0}"/>
              </a:ext>
            </a:extLst>
          </p:cNvPr>
          <p:cNvSpPr>
            <a:spLocks noGrp="1"/>
          </p:cNvSpPr>
          <p:nvPr>
            <p:ph type="ftr" sz="quarter" idx="11"/>
          </p:nvPr>
        </p:nvSpPr>
        <p:spPr/>
        <p:txBody>
          <a:bodyPr/>
          <a:lstStyle/>
          <a:p>
            <a:pPr rtl="0"/>
            <a:r>
              <a:rPr lang="nl-NL" spc="200" noProof="0"/>
              <a:t>©ZooCo Zoo COnsultancy - 2024 -</a:t>
            </a:r>
          </a:p>
        </p:txBody>
      </p:sp>
      <p:pic>
        <p:nvPicPr>
          <p:cNvPr id="4" name="Afbeelding 3">
            <a:extLst>
              <a:ext uri="{FF2B5EF4-FFF2-40B4-BE49-F238E27FC236}">
                <a16:creationId xmlns:a16="http://schemas.microsoft.com/office/drawing/2014/main" id="{3A92D700-C6F7-37BE-8B01-FFCC0E89FD5E}"/>
              </a:ext>
            </a:extLst>
          </p:cNvPr>
          <p:cNvPicPr>
            <a:picLocks noChangeAspect="1"/>
          </p:cNvPicPr>
          <p:nvPr/>
        </p:nvPicPr>
        <p:blipFill>
          <a:blip r:embed="rId2"/>
          <a:stretch>
            <a:fillRect/>
          </a:stretch>
        </p:blipFill>
        <p:spPr>
          <a:xfrm>
            <a:off x="253059" y="1328720"/>
            <a:ext cx="11685882" cy="5208605"/>
          </a:xfrm>
          <a:prstGeom prst="rect">
            <a:avLst/>
          </a:prstGeom>
        </p:spPr>
      </p:pic>
      <p:sp>
        <p:nvSpPr>
          <p:cNvPr id="6" name="Tekstvak 5">
            <a:extLst>
              <a:ext uri="{FF2B5EF4-FFF2-40B4-BE49-F238E27FC236}">
                <a16:creationId xmlns:a16="http://schemas.microsoft.com/office/drawing/2014/main" id="{8A602292-8377-DA98-11AD-32281317B3BB}"/>
              </a:ext>
            </a:extLst>
          </p:cNvPr>
          <p:cNvSpPr txBox="1"/>
          <p:nvPr/>
        </p:nvSpPr>
        <p:spPr>
          <a:xfrm>
            <a:off x="253059" y="251846"/>
            <a:ext cx="11685881" cy="1015663"/>
          </a:xfrm>
          <a:prstGeom prst="rect">
            <a:avLst/>
          </a:prstGeom>
          <a:noFill/>
        </p:spPr>
        <p:txBody>
          <a:bodyPr wrap="square">
            <a:spAutoFit/>
          </a:bodyPr>
          <a:lstStyle/>
          <a:p>
            <a:r>
              <a:rPr lang="nl-NL" sz="2000" b="1" i="0" dirty="0">
                <a:effectLst/>
                <a:latin typeface="__ROsans_ca772e"/>
              </a:rPr>
              <a:t>Werkt u buiten in de natuur? Dan heeft u misschien te maken met beschermde dieren en planten. Ook kan uw project invloed hebben op de natuur. Bekijk de beschermde soorten, de regels en op welke projecten u kunt reageren. </a:t>
            </a:r>
            <a:endParaRPr lang="nl-NL" sz="2000" dirty="0"/>
          </a:p>
        </p:txBody>
      </p:sp>
      <p:sp>
        <p:nvSpPr>
          <p:cNvPr id="7" name="Tekstvak 6">
            <a:extLst>
              <a:ext uri="{FF2B5EF4-FFF2-40B4-BE49-F238E27FC236}">
                <a16:creationId xmlns:a16="http://schemas.microsoft.com/office/drawing/2014/main" id="{8F79E74F-19DB-3406-CDDC-2C0DBDAECCDA}"/>
              </a:ext>
            </a:extLst>
          </p:cNvPr>
          <p:cNvSpPr txBox="1"/>
          <p:nvPr/>
        </p:nvSpPr>
        <p:spPr>
          <a:xfrm>
            <a:off x="6176512" y="5941367"/>
            <a:ext cx="2482653" cy="461665"/>
          </a:xfrm>
          <a:prstGeom prst="rect">
            <a:avLst/>
          </a:prstGeom>
          <a:noFill/>
        </p:spPr>
        <p:txBody>
          <a:bodyPr wrap="square" rtlCol="0">
            <a:spAutoFit/>
          </a:bodyPr>
          <a:lstStyle/>
          <a:p>
            <a:pPr algn="ctr"/>
            <a:r>
              <a:rPr lang="nl-NL" sz="1200" dirty="0">
                <a:solidFill>
                  <a:srgbClr val="FF0000"/>
                </a:solidFill>
              </a:rPr>
              <a:t>Deze sectie kan betrekking hebben op opvangcentra</a:t>
            </a:r>
          </a:p>
        </p:txBody>
      </p:sp>
      <p:sp>
        <p:nvSpPr>
          <p:cNvPr id="3" name="Tekstvak 2">
            <a:extLst>
              <a:ext uri="{FF2B5EF4-FFF2-40B4-BE49-F238E27FC236}">
                <a16:creationId xmlns:a16="http://schemas.microsoft.com/office/drawing/2014/main" id="{F3D4E11E-4BC8-36E1-46CA-E8CEED9A4BB7}"/>
              </a:ext>
            </a:extLst>
          </p:cNvPr>
          <p:cNvSpPr txBox="1"/>
          <p:nvPr/>
        </p:nvSpPr>
        <p:spPr>
          <a:xfrm>
            <a:off x="9030489" y="5893097"/>
            <a:ext cx="2399512" cy="461665"/>
          </a:xfrm>
          <a:prstGeom prst="rect">
            <a:avLst/>
          </a:prstGeom>
          <a:noFill/>
        </p:spPr>
        <p:txBody>
          <a:bodyPr wrap="square" rtlCol="0">
            <a:spAutoFit/>
          </a:bodyPr>
          <a:lstStyle/>
          <a:p>
            <a:pPr algn="ctr"/>
            <a:r>
              <a:rPr lang="nl-NL" sz="1200" dirty="0">
                <a:solidFill>
                  <a:srgbClr val="FF0000"/>
                </a:solidFill>
              </a:rPr>
              <a:t>Deze sectie kan betrekking hebben op opvangcentra</a:t>
            </a:r>
          </a:p>
        </p:txBody>
      </p:sp>
      <mc:AlternateContent xmlns:mc="http://schemas.openxmlformats.org/markup-compatibility/2006" xmlns:p14="http://schemas.microsoft.com/office/powerpoint/2010/main">
        <mc:Choice Requires="p14">
          <p:contentPart p14:bwMode="auto" r:id="rId3">
            <p14:nvContentPartPr>
              <p14:cNvPr id="8" name="Inkt 7">
                <a:extLst>
                  <a:ext uri="{FF2B5EF4-FFF2-40B4-BE49-F238E27FC236}">
                    <a16:creationId xmlns:a16="http://schemas.microsoft.com/office/drawing/2014/main" id="{D6128F84-6CBA-C8AF-97AC-CF8066AB3869}"/>
                  </a:ext>
                </a:extLst>
              </p14:cNvPr>
              <p14:cNvContentPartPr/>
              <p14:nvPr/>
            </p14:nvContentPartPr>
            <p14:xfrm>
              <a:off x="6417985" y="4476097"/>
              <a:ext cx="1755360" cy="53280"/>
            </p14:xfrm>
          </p:contentPart>
        </mc:Choice>
        <mc:Fallback xmlns="">
          <p:pic>
            <p:nvPicPr>
              <p:cNvPr id="8" name="Inkt 7">
                <a:extLst>
                  <a:ext uri="{FF2B5EF4-FFF2-40B4-BE49-F238E27FC236}">
                    <a16:creationId xmlns:a16="http://schemas.microsoft.com/office/drawing/2014/main" id="{D6128F84-6CBA-C8AF-97AC-CF8066AB3869}"/>
                  </a:ext>
                </a:extLst>
              </p:cNvPr>
              <p:cNvPicPr/>
              <p:nvPr/>
            </p:nvPicPr>
            <p:blipFill>
              <a:blip r:embed="rId4"/>
              <a:stretch>
                <a:fillRect/>
              </a:stretch>
            </p:blipFill>
            <p:spPr>
              <a:xfrm>
                <a:off x="6363985" y="4368097"/>
                <a:ext cx="186300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t 8">
                <a:extLst>
                  <a:ext uri="{FF2B5EF4-FFF2-40B4-BE49-F238E27FC236}">
                    <a16:creationId xmlns:a16="http://schemas.microsoft.com/office/drawing/2014/main" id="{35C19FEA-18DB-DFF1-7F6F-7939CE63EFA9}"/>
                  </a:ext>
                </a:extLst>
              </p14:cNvPr>
              <p14:cNvContentPartPr/>
              <p14:nvPr/>
            </p14:nvContentPartPr>
            <p14:xfrm>
              <a:off x="6409345" y="4684177"/>
              <a:ext cx="1466280" cy="9000"/>
            </p14:xfrm>
          </p:contentPart>
        </mc:Choice>
        <mc:Fallback xmlns="">
          <p:pic>
            <p:nvPicPr>
              <p:cNvPr id="9" name="Inkt 8">
                <a:extLst>
                  <a:ext uri="{FF2B5EF4-FFF2-40B4-BE49-F238E27FC236}">
                    <a16:creationId xmlns:a16="http://schemas.microsoft.com/office/drawing/2014/main" id="{35C19FEA-18DB-DFF1-7F6F-7939CE63EFA9}"/>
                  </a:ext>
                </a:extLst>
              </p:cNvPr>
              <p:cNvPicPr/>
              <p:nvPr/>
            </p:nvPicPr>
            <p:blipFill>
              <a:blip r:embed="rId6"/>
              <a:stretch>
                <a:fillRect/>
              </a:stretch>
            </p:blipFill>
            <p:spPr>
              <a:xfrm>
                <a:off x="6355345" y="4576177"/>
                <a:ext cx="157392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t 9">
                <a:extLst>
                  <a:ext uri="{FF2B5EF4-FFF2-40B4-BE49-F238E27FC236}">
                    <a16:creationId xmlns:a16="http://schemas.microsoft.com/office/drawing/2014/main" id="{841854C7-1E08-F252-481E-D873936E3EF0}"/>
                  </a:ext>
                </a:extLst>
              </p14:cNvPr>
              <p14:cNvContentPartPr/>
              <p14:nvPr/>
            </p14:nvContentPartPr>
            <p14:xfrm>
              <a:off x="9350905" y="4485457"/>
              <a:ext cx="922320" cy="9720"/>
            </p14:xfrm>
          </p:contentPart>
        </mc:Choice>
        <mc:Fallback xmlns="">
          <p:pic>
            <p:nvPicPr>
              <p:cNvPr id="10" name="Inkt 9">
                <a:extLst>
                  <a:ext uri="{FF2B5EF4-FFF2-40B4-BE49-F238E27FC236}">
                    <a16:creationId xmlns:a16="http://schemas.microsoft.com/office/drawing/2014/main" id="{841854C7-1E08-F252-481E-D873936E3EF0}"/>
                  </a:ext>
                </a:extLst>
              </p:cNvPr>
              <p:cNvPicPr/>
              <p:nvPr/>
            </p:nvPicPr>
            <p:blipFill>
              <a:blip r:embed="rId8"/>
              <a:stretch>
                <a:fillRect/>
              </a:stretch>
            </p:blipFill>
            <p:spPr>
              <a:xfrm>
                <a:off x="9297265" y="4377817"/>
                <a:ext cx="1029960" cy="225360"/>
              </a:xfrm>
              <a:prstGeom prst="rect">
                <a:avLst/>
              </a:prstGeom>
            </p:spPr>
          </p:pic>
        </mc:Fallback>
      </mc:AlternateContent>
    </p:spTree>
    <p:extLst>
      <p:ext uri="{BB962C8B-B14F-4D97-AF65-F5344CB8AC3E}">
        <p14:creationId xmlns:p14="http://schemas.microsoft.com/office/powerpoint/2010/main" val="1183905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67D3AD85-C2BB-A65D-0F3D-F6030B6A5703}"/>
            </a:ext>
          </a:extLst>
        </p:cNvPr>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FD6CD0A5-6C83-427D-AB05-3BE0E15A7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6B6653D5-62D5-45D6-B95A-38FB56233D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B17B25F5-9024-4196-BF35-911797D0B1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3C23CF1-A0CB-42AA-A759-E1937CA848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12A51285-560A-444D-A414-2428698DB1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31" name="Rectangle 30">
            <a:extLst>
              <a:ext uri="{FF2B5EF4-FFF2-40B4-BE49-F238E27FC236}">
                <a16:creationId xmlns:a16="http://schemas.microsoft.com/office/drawing/2014/main" id="{1EB20B44-7036-4CA2-A2C8-090E3EF2B1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DEDC2DD-1528-92AC-2FB0-C4DFA722D89C}"/>
              </a:ext>
            </a:extLst>
          </p:cNvPr>
          <p:cNvSpPr>
            <a:spLocks noGrp="1"/>
          </p:cNvSpPr>
          <p:nvPr>
            <p:ph type="ctrTitle"/>
          </p:nvPr>
        </p:nvSpPr>
        <p:spPr>
          <a:xfrm>
            <a:off x="665641" y="4473679"/>
            <a:ext cx="9552558" cy="1233251"/>
          </a:xfrm>
        </p:spPr>
        <p:txBody>
          <a:bodyPr vert="horz" lIns="91440" tIns="45720" rIns="91440" bIns="45720" rtlCol="0" anchor="b">
            <a:normAutofit/>
          </a:bodyPr>
          <a:lstStyle/>
          <a:p>
            <a:pPr>
              <a:lnSpc>
                <a:spcPct val="90000"/>
              </a:lnSpc>
            </a:pPr>
            <a:r>
              <a:rPr lang="en-US" sz="2600" b="1" dirty="0"/>
              <a:t>3c.</a:t>
            </a:r>
            <a:br>
              <a:rPr lang="en-US" sz="2600" dirty="0"/>
            </a:br>
            <a:r>
              <a:rPr lang="en-US" sz="2600" b="1" dirty="0" err="1"/>
              <a:t>Verordening</a:t>
            </a:r>
            <a:r>
              <a:rPr lang="en-US" sz="2600" b="1" dirty="0"/>
              <a:t> </a:t>
            </a:r>
            <a:r>
              <a:rPr lang="en-US" sz="2600" b="1" dirty="0" err="1"/>
              <a:t>invasieve</a:t>
            </a:r>
            <a:r>
              <a:rPr lang="en-US" sz="2600" b="1" dirty="0"/>
              <a:t> </a:t>
            </a:r>
            <a:r>
              <a:rPr lang="en-US" sz="2600" b="1" dirty="0" err="1"/>
              <a:t>uitheemse</a:t>
            </a:r>
            <a:r>
              <a:rPr lang="en-US" sz="2600" b="1" dirty="0"/>
              <a:t> </a:t>
            </a:r>
            <a:r>
              <a:rPr lang="en-US" sz="2600" b="1" dirty="0" err="1"/>
              <a:t>soorten</a:t>
            </a:r>
            <a:br>
              <a:rPr lang="en-US" sz="2600" b="0" i="0" dirty="0"/>
            </a:br>
            <a:endParaRPr lang="en-US" sz="2600" dirty="0"/>
          </a:p>
        </p:txBody>
      </p:sp>
      <p:sp>
        <p:nvSpPr>
          <p:cNvPr id="3" name="Subtitel 2">
            <a:extLst>
              <a:ext uri="{FF2B5EF4-FFF2-40B4-BE49-F238E27FC236}">
                <a16:creationId xmlns:a16="http://schemas.microsoft.com/office/drawing/2014/main" id="{127EFF87-7476-57CB-3D11-4D891E68E307}"/>
              </a:ext>
            </a:extLst>
          </p:cNvPr>
          <p:cNvSpPr>
            <a:spLocks noGrp="1"/>
          </p:cNvSpPr>
          <p:nvPr>
            <p:ph type="subTitle" idx="1"/>
          </p:nvPr>
        </p:nvSpPr>
        <p:spPr>
          <a:xfrm>
            <a:off x="668815" y="5686129"/>
            <a:ext cx="9623477" cy="462967"/>
          </a:xfrm>
        </p:spPr>
        <p:txBody>
          <a:bodyPr vert="horz" lIns="91440" tIns="45720" rIns="91440" bIns="45720" rtlCol="0" anchor="t">
            <a:normAutofit/>
          </a:bodyPr>
          <a:lstStyle/>
          <a:p>
            <a:pPr marL="0">
              <a:lnSpc>
                <a:spcPct val="90000"/>
              </a:lnSpc>
            </a:pPr>
            <a:r>
              <a:rPr lang="en-US" sz="1300"/>
              <a:t>ZooCO Zoo Consultancy</a:t>
            </a:r>
            <a:br>
              <a:rPr lang="en-US" sz="1300"/>
            </a:br>
            <a:r>
              <a:rPr lang="en-US" sz="1300"/>
              <a:t>ZooCO.nl</a:t>
            </a:r>
          </a:p>
        </p:txBody>
      </p:sp>
      <p:grpSp>
        <p:nvGrpSpPr>
          <p:cNvPr id="33" name="Group 32">
            <a:extLst>
              <a:ext uri="{FF2B5EF4-FFF2-40B4-BE49-F238E27FC236}">
                <a16:creationId xmlns:a16="http://schemas.microsoft.com/office/drawing/2014/main" id="{7200E4EA-CDF9-486F-BB7F-78FDD147C1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4" name="Straight Connector 33">
              <a:extLst>
                <a:ext uri="{FF2B5EF4-FFF2-40B4-BE49-F238E27FC236}">
                  <a16:creationId xmlns:a16="http://schemas.microsoft.com/office/drawing/2014/main" id="{174D49C9-D395-4276-AFB2-378C4CD000B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66B8E82-AC48-4BA5-BB7E-09659FD0AA7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27B4BA15-CAEA-4CC1-B31F-B6DC06C61A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472107E4-2149-468E-9673-52C44761D9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32A6BA7A-081B-423C-AB3B-4BE6C6BAC7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0" name="Snip Diagonal Corner Rectangle 12">
            <a:extLst>
              <a:ext uri="{FF2B5EF4-FFF2-40B4-BE49-F238E27FC236}">
                <a16:creationId xmlns:a16="http://schemas.microsoft.com/office/drawing/2014/main" id="{37A342F4-E625-4D46-A79F-C057C4C4E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584587"/>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Tijdelijke aanduiding voor afbeelding 14" descr="Chimpansee die uitrust">
            <a:extLst>
              <a:ext uri="{FF2B5EF4-FFF2-40B4-BE49-F238E27FC236}">
                <a16:creationId xmlns:a16="http://schemas.microsoft.com/office/drawing/2014/main" id="{B4789732-96C7-32FB-850A-0724DAFCB092}"/>
              </a:ext>
            </a:extLst>
          </p:cNvPr>
          <p:cNvPicPr>
            <a:picLocks noGrp="1" noChangeAspect="1"/>
          </p:cNvPicPr>
          <p:nvPr>
            <p:ph type="pic" sz="quarter" idx="12"/>
          </p:nvPr>
        </p:nvPicPr>
        <p:blipFill rotWithShape="1">
          <a:blip r:embed="rId3"/>
          <a:srcRect l="11797" r="36850" b="-3"/>
          <a:stretch/>
        </p:blipFill>
        <p:spPr>
          <a:xfrm>
            <a:off x="834935" y="854087"/>
            <a:ext cx="2995100" cy="3280831"/>
          </a:xfrm>
          <a:custGeom>
            <a:avLst/>
            <a:gdLst/>
            <a:ahLst/>
            <a:cxnLst/>
            <a:rect l="l" t="t" r="r" b="b"/>
            <a:pathLst>
              <a:path w="2995100" h="3280831">
                <a:moveTo>
                  <a:pt x="402071" y="0"/>
                </a:moveTo>
                <a:lnTo>
                  <a:pt x="2995100" y="0"/>
                </a:lnTo>
                <a:lnTo>
                  <a:pt x="2995100" y="3280831"/>
                </a:lnTo>
                <a:lnTo>
                  <a:pt x="0" y="3280831"/>
                </a:lnTo>
                <a:lnTo>
                  <a:pt x="0" y="402071"/>
                </a:lnTo>
                <a:close/>
              </a:path>
            </a:pathLst>
          </a:custGeom>
        </p:spPr>
      </p:pic>
      <p:pic>
        <p:nvPicPr>
          <p:cNvPr id="14" name="Tijdelijke aanduiding voor afbeelding 13" descr="Leeuwenwelp liggend op de grond">
            <a:extLst>
              <a:ext uri="{FF2B5EF4-FFF2-40B4-BE49-F238E27FC236}">
                <a16:creationId xmlns:a16="http://schemas.microsoft.com/office/drawing/2014/main" id="{3EA58843-CD22-6BF1-6838-A2AF481D65B1}"/>
              </a:ext>
            </a:extLst>
          </p:cNvPr>
          <p:cNvPicPr>
            <a:picLocks noGrp="1" noChangeAspect="1"/>
          </p:cNvPicPr>
          <p:nvPr>
            <p:ph type="pic" sz="quarter" idx="11"/>
          </p:nvPr>
        </p:nvPicPr>
        <p:blipFill rotWithShape="1">
          <a:blip r:embed="rId4"/>
          <a:srcRect l="9977" r="27054" b="1"/>
          <a:stretch/>
        </p:blipFill>
        <p:spPr>
          <a:xfrm>
            <a:off x="3977841" y="854087"/>
            <a:ext cx="3015949" cy="3280831"/>
          </a:xfrm>
          <a:prstGeom prst="rect">
            <a:avLst/>
          </a:prstGeom>
        </p:spPr>
      </p:pic>
      <p:pic>
        <p:nvPicPr>
          <p:cNvPr id="16" name="Tijdelijke aanduiding voor afbeelding 15" descr="Amerikaanse zeearend op een stronk">
            <a:extLst>
              <a:ext uri="{FF2B5EF4-FFF2-40B4-BE49-F238E27FC236}">
                <a16:creationId xmlns:a16="http://schemas.microsoft.com/office/drawing/2014/main" id="{DB225304-CCCB-6D20-4D11-98935D2CB3DE}"/>
              </a:ext>
            </a:extLst>
          </p:cNvPr>
          <p:cNvPicPr>
            <a:picLocks noGrp="1" noChangeAspect="1"/>
          </p:cNvPicPr>
          <p:nvPr>
            <p:ph type="pic" sz="quarter" idx="10"/>
          </p:nvPr>
        </p:nvPicPr>
        <p:blipFill rotWithShape="1">
          <a:blip r:embed="rId5"/>
          <a:srcRect l="26461" r="3057" b="-3"/>
          <a:stretch/>
        </p:blipFill>
        <p:spPr>
          <a:xfrm>
            <a:off x="7141596" y="854087"/>
            <a:ext cx="2983642" cy="3280831"/>
          </a:xfrm>
          <a:custGeom>
            <a:avLst/>
            <a:gdLst/>
            <a:ahLst/>
            <a:cxnLst/>
            <a:rect l="l" t="t" r="r" b="b"/>
            <a:pathLst>
              <a:path w="2983642" h="3280831">
                <a:moveTo>
                  <a:pt x="0" y="0"/>
                </a:moveTo>
                <a:lnTo>
                  <a:pt x="2983642" y="0"/>
                </a:lnTo>
                <a:lnTo>
                  <a:pt x="2983642" y="2876895"/>
                </a:lnTo>
                <a:lnTo>
                  <a:pt x="2579706" y="3280831"/>
                </a:lnTo>
                <a:lnTo>
                  <a:pt x="0" y="3280831"/>
                </a:lnTo>
                <a:close/>
              </a:path>
            </a:pathLst>
          </a:custGeom>
        </p:spPr>
      </p:pic>
      <p:pic>
        <p:nvPicPr>
          <p:cNvPr id="4" name="Afbeelding 3" descr="Afbeelding met tekst, Lettertype, Graphics, grafische vormgeving&#10;&#10;Automatisch gegenereerde beschrijving">
            <a:extLst>
              <a:ext uri="{FF2B5EF4-FFF2-40B4-BE49-F238E27FC236}">
                <a16:creationId xmlns:a16="http://schemas.microsoft.com/office/drawing/2014/main" id="{B590CC97-E904-7845-4EEC-55D4A41E5F91}"/>
              </a:ext>
            </a:extLst>
          </p:cNvPr>
          <p:cNvPicPr>
            <a:picLocks noChangeAspect="1"/>
          </p:cNvPicPr>
          <p:nvPr/>
        </p:nvPicPr>
        <p:blipFill>
          <a:blip r:embed="rId6"/>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105376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4E75D9FF-F7CB-83F1-14D8-F2A67AA80004}"/>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2" name="Straight Connector 11">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8" name="Rectangle 17">
            <a:extLst>
              <a:ext uri="{FF2B5EF4-FFF2-40B4-BE49-F238E27FC236}">
                <a16:creationId xmlns:a16="http://schemas.microsoft.com/office/drawing/2014/main" id="{89220CFE-A3C6-448E-A8C7-CEAED9325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nip Diagonal Corner Rectangle 25">
            <a:extLst>
              <a:ext uri="{FF2B5EF4-FFF2-40B4-BE49-F238E27FC236}">
                <a16:creationId xmlns:a16="http://schemas.microsoft.com/office/drawing/2014/main" id="{2E91ED80-632C-4328-8E5C-0CAF33E77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descr="Afbeelding met zoogdier, wasbeer, Kleine beren, Procyon&#10;&#10;Automatisch gegenereerde beschrijving">
            <a:extLst>
              <a:ext uri="{FF2B5EF4-FFF2-40B4-BE49-F238E27FC236}">
                <a16:creationId xmlns:a16="http://schemas.microsoft.com/office/drawing/2014/main" id="{91CC8B0A-AB93-8FDE-241A-F9B6E983A9BF}"/>
              </a:ext>
            </a:extLst>
          </p:cNvPr>
          <p:cNvPicPr>
            <a:picLocks noChangeAspect="1"/>
          </p:cNvPicPr>
          <p:nvPr/>
        </p:nvPicPr>
        <p:blipFill rotWithShape="1">
          <a:blip r:embed="rId2"/>
          <a:srcRect l="5329" r="4879" b="-1"/>
          <a:stretch/>
        </p:blipFill>
        <p:spPr>
          <a:xfrm>
            <a:off x="800558" y="786117"/>
            <a:ext cx="3337560" cy="4956048"/>
          </a:xfrm>
          <a:custGeom>
            <a:avLst/>
            <a:gdLst/>
            <a:ahLst/>
            <a:cxnLst/>
            <a:rect l="l" t="t" r="r" b="b"/>
            <a:pathLst>
              <a:path w="3337560" h="4956048">
                <a:moveTo>
                  <a:pt x="384420" y="0"/>
                </a:moveTo>
                <a:lnTo>
                  <a:pt x="3337560" y="0"/>
                </a:lnTo>
                <a:lnTo>
                  <a:pt x="3337560" y="4571628"/>
                </a:lnTo>
                <a:lnTo>
                  <a:pt x="2953140" y="4956048"/>
                </a:lnTo>
                <a:lnTo>
                  <a:pt x="0" y="4956048"/>
                </a:lnTo>
                <a:lnTo>
                  <a:pt x="0" y="384420"/>
                </a:lnTo>
                <a:close/>
              </a:path>
            </a:pathLst>
          </a:custGeom>
        </p:spPr>
      </p:pic>
      <p:sp>
        <p:nvSpPr>
          <p:cNvPr id="2" name="Tijdelijke aanduiding voor voettekst 1">
            <a:extLst>
              <a:ext uri="{FF2B5EF4-FFF2-40B4-BE49-F238E27FC236}">
                <a16:creationId xmlns:a16="http://schemas.microsoft.com/office/drawing/2014/main" id="{09B06007-8BD5-7435-184C-624F41A4282B}"/>
              </a:ext>
            </a:extLst>
          </p:cNvPr>
          <p:cNvSpPr>
            <a:spLocks noGrp="1"/>
          </p:cNvSpPr>
          <p:nvPr>
            <p:ph type="ftr" sz="quarter" idx="11"/>
          </p:nvPr>
        </p:nvSpPr>
        <p:spPr>
          <a:xfrm>
            <a:off x="684212" y="6172200"/>
            <a:ext cx="7543800" cy="365125"/>
          </a:xfrm>
        </p:spPr>
        <p:txBody>
          <a:bodyPr vert="horz" lIns="91440" tIns="45720" rIns="91440" bIns="45720" rtlCol="0" anchor="t">
            <a:normAutofit/>
          </a:bodyPr>
          <a:lstStyle/>
          <a:p>
            <a:pPr defTabSz="914400">
              <a:spcAft>
                <a:spcPts val="600"/>
              </a:spcAft>
            </a:pPr>
            <a:r>
              <a:rPr lang="en-US" b="0" i="0" kern="1200" spc="200" noProof="0">
                <a:solidFill>
                  <a:schemeClr val="bg2">
                    <a:lumMod val="50000"/>
                  </a:schemeClr>
                </a:solidFill>
                <a:effectLst/>
                <a:latin typeface="+mn-lt"/>
                <a:ea typeface="+mn-ea"/>
                <a:cs typeface="+mn-cs"/>
              </a:rPr>
              <a:t>©ZooCo Zoo COnsultancy - 2024 -</a:t>
            </a:r>
          </a:p>
        </p:txBody>
      </p:sp>
      <p:grpSp>
        <p:nvGrpSpPr>
          <p:cNvPr id="22" name="Group 21">
            <a:extLst>
              <a:ext uri="{FF2B5EF4-FFF2-40B4-BE49-F238E27FC236}">
                <a16:creationId xmlns:a16="http://schemas.microsoft.com/office/drawing/2014/main" id="{13A271B6-83F2-4E87-A6AD-450F042D3D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3" name="Straight Connector 22">
              <a:extLst>
                <a:ext uri="{FF2B5EF4-FFF2-40B4-BE49-F238E27FC236}">
                  <a16:creationId xmlns:a16="http://schemas.microsoft.com/office/drawing/2014/main" id="{9A433C90-9936-4ABD-B763-2CD6C42165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6D1147B-1DF4-4FA0-9601-3AB638E3BF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9E30F5C-D28E-4B06-847C-1104626FCFA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1B65F81-D52E-422A-BA2A-0E3294D0CD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992E9D3-9DB7-4C46-8AFB-E50194C893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aphicFrame>
        <p:nvGraphicFramePr>
          <p:cNvPr id="29" name="Tekstvak 3">
            <a:extLst>
              <a:ext uri="{FF2B5EF4-FFF2-40B4-BE49-F238E27FC236}">
                <a16:creationId xmlns:a16="http://schemas.microsoft.com/office/drawing/2014/main" id="{CA082BF6-52E5-278F-BA3E-D91E8E9EB787}"/>
              </a:ext>
            </a:extLst>
          </p:cNvPr>
          <p:cNvGraphicFramePr/>
          <p:nvPr>
            <p:extLst>
              <p:ext uri="{D42A27DB-BD31-4B8C-83A1-F6EECF244321}">
                <p14:modId xmlns:p14="http://schemas.microsoft.com/office/powerpoint/2010/main" val="1638917954"/>
              </p:ext>
            </p:extLst>
          </p:nvPr>
        </p:nvGraphicFramePr>
        <p:xfrm>
          <a:off x="4605766" y="564686"/>
          <a:ext cx="6785676" cy="54808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descr="Afbeelding met tekst, Lettertype, Graphics, grafische vormgeving&#10;&#10;Automatisch gegenereerde beschrijving">
            <a:extLst>
              <a:ext uri="{FF2B5EF4-FFF2-40B4-BE49-F238E27FC236}">
                <a16:creationId xmlns:a16="http://schemas.microsoft.com/office/drawing/2014/main" id="{610AAAAF-1B83-0A99-4CE3-3A90D896DD45}"/>
              </a:ext>
            </a:extLst>
          </p:cNvPr>
          <p:cNvPicPr>
            <a:picLocks noChangeAspect="1"/>
          </p:cNvPicPr>
          <p:nvPr/>
        </p:nvPicPr>
        <p:blipFill>
          <a:blip r:embed="rId8"/>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1298458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E0CBE-73D9-4461-5556-8AF6534CFC4C}"/>
            </a:ext>
          </a:extLst>
        </p:cNvPr>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13365912-EDDC-5CEB-22B7-4D15FB677DCC}"/>
              </a:ext>
            </a:extLst>
          </p:cNvPr>
          <p:cNvSpPr>
            <a:spLocks noGrp="1"/>
          </p:cNvSpPr>
          <p:nvPr>
            <p:ph type="ftr" sz="quarter" idx="11"/>
          </p:nvPr>
        </p:nvSpPr>
        <p:spPr/>
        <p:txBody>
          <a:bodyPr/>
          <a:lstStyle/>
          <a:p>
            <a:pPr rtl="0"/>
            <a:r>
              <a:rPr lang="nl-NL" spc="200" noProof="0"/>
              <a:t>©ZooCo Zoo COnsultancy - 2024 -</a:t>
            </a:r>
          </a:p>
        </p:txBody>
      </p:sp>
      <p:sp>
        <p:nvSpPr>
          <p:cNvPr id="4" name="Tekstvak 3">
            <a:extLst>
              <a:ext uri="{FF2B5EF4-FFF2-40B4-BE49-F238E27FC236}">
                <a16:creationId xmlns:a16="http://schemas.microsoft.com/office/drawing/2014/main" id="{9A562BC7-5CCC-F73D-C661-A25EA5E35940}"/>
              </a:ext>
            </a:extLst>
          </p:cNvPr>
          <p:cNvSpPr txBox="1"/>
          <p:nvPr/>
        </p:nvSpPr>
        <p:spPr>
          <a:xfrm>
            <a:off x="526211" y="926939"/>
            <a:ext cx="11145329" cy="1938992"/>
          </a:xfrm>
          <a:prstGeom prst="rect">
            <a:avLst/>
          </a:prstGeom>
          <a:noFill/>
        </p:spPr>
        <p:txBody>
          <a:bodyPr wrap="square">
            <a:spAutoFit/>
          </a:bodyPr>
          <a:lstStyle/>
          <a:p>
            <a:r>
              <a:rPr lang="nl-NL" sz="2400" b="0" i="0" dirty="0">
                <a:solidFill>
                  <a:schemeClr val="tx1">
                    <a:lumMod val="95000"/>
                  </a:schemeClr>
                </a:solidFill>
                <a:effectLst/>
                <a:latin typeface="RO Sans"/>
              </a:rPr>
              <a:t>Sinds 1 januari 2015 is in de Europese Unie </a:t>
            </a:r>
            <a:r>
              <a:rPr lang="nl-NL" sz="2400" b="0" i="0" dirty="0">
                <a:solidFill>
                  <a:schemeClr val="tx1">
                    <a:lumMod val="95000"/>
                  </a:schemeClr>
                </a:solidFill>
                <a:effectLst/>
                <a:latin typeface="RO Sans"/>
                <a:hlinkClick r:id="rId2">
                  <a:extLst>
                    <a:ext uri="{A12FA001-AC4F-418D-AE19-62706E023703}">
                      <ahyp:hlinkClr xmlns:ahyp="http://schemas.microsoft.com/office/drawing/2018/hyperlinkcolor" val="tx"/>
                    </a:ext>
                  </a:extLst>
                </a:hlinkClick>
              </a:rPr>
              <a:t>EU-verordening 1143/2014</a:t>
            </a:r>
            <a:r>
              <a:rPr lang="nl-NL" sz="2400" b="0" i="0" dirty="0">
                <a:solidFill>
                  <a:schemeClr val="tx1">
                    <a:lumMod val="95000"/>
                  </a:schemeClr>
                </a:solidFill>
                <a:effectLst/>
                <a:latin typeface="RO Sans"/>
              </a:rPr>
              <a:t> van kracht. Deze verordening heeft als doel de introductie, verspreiding en impact van invasieve exoten in Europa te beperken. Centraal in de verordening staat een lijst van soorten waarvan de negatieve effecten zodanig zijn dat gezamenlijk optreden op het niveau van de Unie gewenst is. Deze zogenaamde </a:t>
            </a:r>
            <a:r>
              <a:rPr lang="nl-NL" sz="2400" b="0" i="0" dirty="0">
                <a:solidFill>
                  <a:schemeClr val="tx1">
                    <a:lumMod val="95000"/>
                  </a:schemeClr>
                </a:solidFill>
                <a:effectLst/>
                <a:latin typeface="RO Sans"/>
                <a:hlinkClick r:id="rId3">
                  <a:extLst>
                    <a:ext uri="{A12FA001-AC4F-418D-AE19-62706E023703}">
                      <ahyp:hlinkClr xmlns:ahyp="http://schemas.microsoft.com/office/drawing/2018/hyperlinkcolor" val="tx"/>
                    </a:ext>
                  </a:extLst>
                </a:hlinkClick>
              </a:rPr>
              <a:t>Unielijst </a:t>
            </a:r>
            <a:r>
              <a:rPr lang="nl-NL" sz="2400" b="0" i="0" dirty="0">
                <a:solidFill>
                  <a:schemeClr val="tx1">
                    <a:lumMod val="95000"/>
                  </a:schemeClr>
                </a:solidFill>
                <a:effectLst/>
                <a:latin typeface="RO Sans"/>
              </a:rPr>
              <a:t>is 3 augustus 2016 van kracht geworden.</a:t>
            </a:r>
            <a:endParaRPr lang="nl-NL" sz="2400" dirty="0">
              <a:solidFill>
                <a:schemeClr val="tx1">
                  <a:lumMod val="95000"/>
                </a:schemeClr>
              </a:solidFill>
            </a:endParaRPr>
          </a:p>
        </p:txBody>
      </p:sp>
      <p:sp>
        <p:nvSpPr>
          <p:cNvPr id="8" name="Tekstvak 7">
            <a:extLst>
              <a:ext uri="{FF2B5EF4-FFF2-40B4-BE49-F238E27FC236}">
                <a16:creationId xmlns:a16="http://schemas.microsoft.com/office/drawing/2014/main" id="{BCF076E2-8811-1860-F94D-35837357C5E1}"/>
              </a:ext>
            </a:extLst>
          </p:cNvPr>
          <p:cNvSpPr txBox="1"/>
          <p:nvPr/>
        </p:nvSpPr>
        <p:spPr>
          <a:xfrm>
            <a:off x="526211" y="3553995"/>
            <a:ext cx="9790981" cy="2800767"/>
          </a:xfrm>
          <a:prstGeom prst="rect">
            <a:avLst/>
          </a:prstGeom>
          <a:noFill/>
        </p:spPr>
        <p:txBody>
          <a:bodyPr wrap="square">
            <a:spAutoFit/>
          </a:bodyPr>
          <a:lstStyle/>
          <a:p>
            <a:r>
              <a:rPr lang="nl-NL" sz="1600" i="1" dirty="0">
                <a:latin typeface="RO Sans"/>
              </a:rPr>
              <a:t>Invasieve exoten zijn een belangrijk en groeiend probleem in alle EU-lidstaten. </a:t>
            </a:r>
            <a:r>
              <a:rPr lang="nl-NL" sz="1600" i="1" u="sng" dirty="0">
                <a:latin typeface="RO Sans"/>
              </a:rPr>
              <a:t>Ze vormen een grote bedreiging voor de Europese biodiversiteit doordat ze inheemse soorten kunnen verdringen of zelfs doen uitsterven.</a:t>
            </a:r>
            <a:r>
              <a:rPr lang="nl-NL" sz="1600" i="1" dirty="0">
                <a:latin typeface="RO Sans"/>
              </a:rPr>
              <a:t> </a:t>
            </a:r>
            <a:br>
              <a:rPr lang="nl-NL" sz="1600" i="1" dirty="0">
                <a:latin typeface="RO Sans"/>
              </a:rPr>
            </a:br>
            <a:br>
              <a:rPr lang="nl-NL" sz="1600" i="1" dirty="0">
                <a:latin typeface="RO Sans"/>
              </a:rPr>
            </a:br>
            <a:r>
              <a:rPr lang="nl-NL" sz="1600" i="1" dirty="0">
                <a:latin typeface="RO Sans"/>
              </a:rPr>
              <a:t>Ecosystemen kunnen veranderen en ecosysteemdiensten (de directe en indirecte bijdragen van ecosystemen aan het menselijk welzijn) zoals bestuiving, watervoorziening en recreatie in de natuur kunnen worden aangetast. Een aantal invasieve exoten is ook schadelijk voor de gezondheid en/of veiligheid van mensen .</a:t>
            </a:r>
          </a:p>
          <a:p>
            <a:endParaRPr lang="nl-NL" sz="1600" i="1" dirty="0">
              <a:latin typeface="RO Sans"/>
            </a:endParaRPr>
          </a:p>
          <a:p>
            <a:r>
              <a:rPr lang="nl-NL" sz="1600" i="1" dirty="0">
                <a:latin typeface="RO Sans"/>
              </a:rPr>
              <a:t>Als een invasieve exoot in de natuur gevestigd is, zijn vaak aanzienlijke uitgaven nodig om de schade te </a:t>
            </a:r>
            <a:br>
              <a:rPr lang="nl-NL" sz="1600" i="1" dirty="0">
                <a:latin typeface="RO Sans"/>
              </a:rPr>
            </a:br>
            <a:r>
              <a:rPr lang="nl-NL" sz="1600" i="1" dirty="0">
                <a:latin typeface="RO Sans"/>
              </a:rPr>
              <a:t>herstellen en de invasieve exoot te verwijderen of om verdere verspreiding te voorkomen. </a:t>
            </a:r>
            <a:br>
              <a:rPr lang="nl-NL" sz="1600" i="1" dirty="0">
                <a:latin typeface="RO Sans"/>
              </a:rPr>
            </a:br>
            <a:br>
              <a:rPr lang="nl-NL" sz="1600" i="1" dirty="0">
                <a:latin typeface="RO Sans"/>
              </a:rPr>
            </a:br>
            <a:r>
              <a:rPr lang="nl-NL" sz="1600" i="1" dirty="0">
                <a:latin typeface="RO Sans"/>
              </a:rPr>
              <a:t>Geschat wordt dat kosten in de lidstaten gezamenlijk ten minste € 12 miljard per jaar bedragen.</a:t>
            </a:r>
          </a:p>
        </p:txBody>
      </p:sp>
      <p:pic>
        <p:nvPicPr>
          <p:cNvPr id="9" name="Afbeelding 8" descr="Afbeelding met tekst, Lettertype, Graphics, grafische vormgeving&#10;&#10;Automatisch gegenereerde beschrijving">
            <a:extLst>
              <a:ext uri="{FF2B5EF4-FFF2-40B4-BE49-F238E27FC236}">
                <a16:creationId xmlns:a16="http://schemas.microsoft.com/office/drawing/2014/main" id="{DA898385-037A-F0C9-EBF8-53FBA7D7027B}"/>
              </a:ext>
            </a:extLst>
          </p:cNvPr>
          <p:cNvPicPr>
            <a:picLocks noChangeAspect="1"/>
          </p:cNvPicPr>
          <p:nvPr/>
        </p:nvPicPr>
        <p:blipFill>
          <a:blip r:embed="rId4"/>
          <a:stretch>
            <a:fillRect/>
          </a:stretch>
        </p:blipFill>
        <p:spPr>
          <a:xfrm>
            <a:off x="10896103" y="6045530"/>
            <a:ext cx="1123755" cy="794540"/>
          </a:xfrm>
          <a:prstGeom prst="rect">
            <a:avLst/>
          </a:prstGeom>
        </p:spPr>
      </p:pic>
      <p:sp>
        <p:nvSpPr>
          <p:cNvPr id="5" name="Tekstvak 4">
            <a:extLst>
              <a:ext uri="{FF2B5EF4-FFF2-40B4-BE49-F238E27FC236}">
                <a16:creationId xmlns:a16="http://schemas.microsoft.com/office/drawing/2014/main" id="{F381AC0D-8E41-681B-B398-2CBE4BDADB80}"/>
              </a:ext>
            </a:extLst>
          </p:cNvPr>
          <p:cNvSpPr txBox="1"/>
          <p:nvPr/>
        </p:nvSpPr>
        <p:spPr>
          <a:xfrm>
            <a:off x="526211" y="298326"/>
            <a:ext cx="9005977" cy="461665"/>
          </a:xfrm>
          <a:prstGeom prst="rect">
            <a:avLst/>
          </a:prstGeom>
          <a:noFill/>
        </p:spPr>
        <p:txBody>
          <a:bodyPr wrap="square">
            <a:spAutoFit/>
          </a:bodyPr>
          <a:lstStyle/>
          <a:p>
            <a:r>
              <a:rPr lang="en-US" sz="2400" b="1" dirty="0"/>
              <a:t>3c. </a:t>
            </a:r>
            <a:r>
              <a:rPr lang="en-US" sz="2400" b="1" dirty="0" err="1"/>
              <a:t>Verordening</a:t>
            </a:r>
            <a:r>
              <a:rPr lang="en-US" sz="2400" b="1" dirty="0"/>
              <a:t> </a:t>
            </a:r>
            <a:r>
              <a:rPr lang="en-US" sz="2400" b="1" dirty="0" err="1"/>
              <a:t>invasieve</a:t>
            </a:r>
            <a:r>
              <a:rPr lang="en-US" sz="2400" b="1" dirty="0"/>
              <a:t> </a:t>
            </a:r>
            <a:r>
              <a:rPr lang="en-US" sz="2400" b="1" dirty="0" err="1"/>
              <a:t>uitheemse</a:t>
            </a:r>
            <a:r>
              <a:rPr lang="en-US" sz="2400" b="1" dirty="0"/>
              <a:t> </a:t>
            </a:r>
            <a:r>
              <a:rPr lang="en-US" sz="2400" b="1" dirty="0" err="1"/>
              <a:t>soorten</a:t>
            </a:r>
            <a:endParaRPr lang="nl-NL" sz="2400" dirty="0"/>
          </a:p>
        </p:txBody>
      </p:sp>
    </p:spTree>
    <p:extLst>
      <p:ext uri="{BB962C8B-B14F-4D97-AF65-F5344CB8AC3E}">
        <p14:creationId xmlns:p14="http://schemas.microsoft.com/office/powerpoint/2010/main" val="3454843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path path="circle">
            <a:fillToRect b="100000"/>
          </a:path>
        </a:gradFill>
        <a:effectLst/>
      </p:bgPr>
    </p:bg>
    <p:spTree>
      <p:nvGrpSpPr>
        <p:cNvPr id="1" name="">
          <a:extLst>
            <a:ext uri="{FF2B5EF4-FFF2-40B4-BE49-F238E27FC236}">
              <a16:creationId xmlns:a16="http://schemas.microsoft.com/office/drawing/2014/main" id="{D335B7E6-B00B-9ED7-E475-E96620899CCB}"/>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B455B88A-C127-47B3-B317-724BD4EAAD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3F07A923-368D-45E6-AACC-9ECE4057AA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FE16B44-FE3C-4330-AF20-E869FC7B78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1CB6733-6A12-4A1C-87C3-B676FB381D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754CCFD-DC5E-453F-B95A-F045ED9B29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E826A39-89EA-44EA-ABC5-F446934921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9" name="Rectangle 18">
            <a:extLst>
              <a:ext uri="{FF2B5EF4-FFF2-40B4-BE49-F238E27FC236}">
                <a16:creationId xmlns:a16="http://schemas.microsoft.com/office/drawing/2014/main" id="{2C33F367-76E5-4D2A-96B1-4FD443CDD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dk2">
                  <a:tint val="97000"/>
                  <a:hueMod val="92000"/>
                  <a:satMod val="169000"/>
                  <a:lumMod val="164000"/>
                </a:schemeClr>
              </a:gs>
              <a:gs pos="100000">
                <a:schemeClr val="dk2">
                  <a:shade val="96000"/>
                  <a:satMod val="120000"/>
                  <a:lumMod val="90000"/>
                </a:schemeClr>
              </a:gs>
            </a:gsLst>
            <a:lin ang="6120000" scaled="1"/>
          </a:gra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1" name="Snip Diagonal Corner Rectangle 21">
            <a:extLst>
              <a:ext uri="{FF2B5EF4-FFF2-40B4-BE49-F238E27FC236}">
                <a16:creationId xmlns:a16="http://schemas.microsoft.com/office/drawing/2014/main" id="{6F769419-3E73-449D-B62A-0CDEC946A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8129873" cy="6858002"/>
          </a:xfrm>
          <a:prstGeom prst="snip2DiagRect">
            <a:avLst>
              <a:gd name="adj1" fmla="val 0"/>
              <a:gd name="adj2" fmla="val 0"/>
            </a:avLst>
          </a:prstGeom>
          <a:solidFill>
            <a:schemeClr val="bg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jdelijke aanduiding voor voettekst 1">
            <a:extLst>
              <a:ext uri="{FF2B5EF4-FFF2-40B4-BE49-F238E27FC236}">
                <a16:creationId xmlns:a16="http://schemas.microsoft.com/office/drawing/2014/main" id="{B5EB8DCC-64FF-0E6B-01FA-1DA68614F17D}"/>
              </a:ext>
            </a:extLst>
          </p:cNvPr>
          <p:cNvSpPr>
            <a:spLocks noGrp="1"/>
          </p:cNvSpPr>
          <p:nvPr>
            <p:ph type="ftr" sz="quarter" idx="11"/>
          </p:nvPr>
        </p:nvSpPr>
        <p:spPr>
          <a:xfrm>
            <a:off x="684212" y="6172200"/>
            <a:ext cx="7543800" cy="365125"/>
          </a:xfrm>
        </p:spPr>
        <p:txBody>
          <a:bodyPr vert="horz" lIns="91440" tIns="45720" rIns="91440" bIns="45720" rtlCol="0" anchor="t">
            <a:normAutofit/>
          </a:bodyPr>
          <a:lstStyle/>
          <a:p>
            <a:pPr>
              <a:spcAft>
                <a:spcPts val="600"/>
              </a:spcAft>
            </a:pPr>
            <a:r>
              <a:rPr lang="en-US" b="0" i="0" kern="1200" spc="200" noProof="0">
                <a:solidFill>
                  <a:srgbClr val="0A304A"/>
                </a:solidFill>
                <a:effectLst/>
                <a:latin typeface="+mn-lt"/>
                <a:ea typeface="+mn-ea"/>
                <a:cs typeface="+mn-cs"/>
              </a:rPr>
              <a:t>©ZooCo Zoo COnsultancy - 2024 -</a:t>
            </a:r>
          </a:p>
        </p:txBody>
      </p:sp>
      <p:grpSp>
        <p:nvGrpSpPr>
          <p:cNvPr id="23" name="Group 22">
            <a:extLst>
              <a:ext uri="{FF2B5EF4-FFF2-40B4-BE49-F238E27FC236}">
                <a16:creationId xmlns:a16="http://schemas.microsoft.com/office/drawing/2014/main" id="{A6515200-42F9-488F-9895-6CDBCD1E87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4" name="Straight Connector 23">
              <a:extLst>
                <a:ext uri="{FF2B5EF4-FFF2-40B4-BE49-F238E27FC236}">
                  <a16:creationId xmlns:a16="http://schemas.microsoft.com/office/drawing/2014/main" id="{43185F0E-78D5-4C2D-9239-D3515B4488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5BD9142-FF9C-4EED-A027-18D095481B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2F547D3-9752-4481-B3A8-50E08610B8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F1999C2F-3D0D-4813-9696-83630A6FEAB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C737390-C9CA-456B-9F40-D7A76EA242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graphicFrame>
        <p:nvGraphicFramePr>
          <p:cNvPr id="9" name="Tekstvak 5">
            <a:extLst>
              <a:ext uri="{FF2B5EF4-FFF2-40B4-BE49-F238E27FC236}">
                <a16:creationId xmlns:a16="http://schemas.microsoft.com/office/drawing/2014/main" id="{E8C13F84-CD04-DF19-EF81-439E80E1C891}"/>
              </a:ext>
            </a:extLst>
          </p:cNvPr>
          <p:cNvGraphicFramePr/>
          <p:nvPr>
            <p:extLst>
              <p:ext uri="{D42A27DB-BD31-4B8C-83A1-F6EECF244321}">
                <p14:modId xmlns:p14="http://schemas.microsoft.com/office/powerpoint/2010/main" val="1769467375"/>
              </p:ext>
            </p:extLst>
          </p:nvPr>
        </p:nvGraphicFramePr>
        <p:xfrm>
          <a:off x="740960" y="900710"/>
          <a:ext cx="9031113" cy="4768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Afbeelding 2" descr="Afbeelding met tekst, Lettertype, Graphics, grafische vormgeving&#10;&#10;Automatisch gegenereerde beschrijving">
            <a:extLst>
              <a:ext uri="{FF2B5EF4-FFF2-40B4-BE49-F238E27FC236}">
                <a16:creationId xmlns:a16="http://schemas.microsoft.com/office/drawing/2014/main" id="{F9672184-1D91-E0DA-725B-1197BB7282F5}"/>
              </a:ext>
            </a:extLst>
          </p:cNvPr>
          <p:cNvPicPr>
            <a:picLocks noChangeAspect="1"/>
          </p:cNvPicPr>
          <p:nvPr/>
        </p:nvPicPr>
        <p:blipFill>
          <a:blip r:embed="rId7"/>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3239814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985D7812-B6D2-08FD-317D-215031F71F90}"/>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7" name="Rectangle 16">
            <a:extLst>
              <a:ext uri="{FF2B5EF4-FFF2-40B4-BE49-F238E27FC236}">
                <a16:creationId xmlns:a16="http://schemas.microsoft.com/office/drawing/2014/main" id="{B9403C7F-76AE-4587-92A2-D4E41EBE6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ezicht van een kleine panda">
            <a:extLst>
              <a:ext uri="{FF2B5EF4-FFF2-40B4-BE49-F238E27FC236}">
                <a16:creationId xmlns:a16="http://schemas.microsoft.com/office/drawing/2014/main" id="{AC3F3FE1-9019-7068-84E9-52ED4000E030}"/>
              </a:ext>
            </a:extLst>
          </p:cNvPr>
          <p:cNvPicPr>
            <a:picLocks noChangeAspect="1"/>
          </p:cNvPicPr>
          <p:nvPr/>
        </p:nvPicPr>
        <p:blipFill rotWithShape="1">
          <a:blip r:embed="rId2"/>
          <a:srcRect l="36386" r="29527" b="-1"/>
          <a:stretch/>
        </p:blipFill>
        <p:spPr>
          <a:xfrm>
            <a:off x="831" y="10"/>
            <a:ext cx="3502025" cy="6857990"/>
          </a:xfrm>
          <a:prstGeom prst="rect">
            <a:avLst/>
          </a:prstGeom>
          <a:effectLst>
            <a:innerShdw blurRad="57150" dist="38100" dir="14460000">
              <a:prstClr val="black">
                <a:alpha val="70000"/>
              </a:prstClr>
            </a:innerShdw>
          </a:effectLst>
        </p:spPr>
      </p:pic>
      <p:sp>
        <p:nvSpPr>
          <p:cNvPr id="4" name="Tekstvak 3">
            <a:extLst>
              <a:ext uri="{FF2B5EF4-FFF2-40B4-BE49-F238E27FC236}">
                <a16:creationId xmlns:a16="http://schemas.microsoft.com/office/drawing/2014/main" id="{0E30652D-635D-775A-49CC-3B744A53F27E}"/>
              </a:ext>
            </a:extLst>
          </p:cNvPr>
          <p:cNvSpPr txBox="1"/>
          <p:nvPr/>
        </p:nvSpPr>
        <p:spPr>
          <a:xfrm>
            <a:off x="3884612" y="685800"/>
            <a:ext cx="6626072" cy="3615267"/>
          </a:xfrm>
          <a:prstGeom prst="rect">
            <a:avLst/>
          </a:prstGeom>
        </p:spPr>
        <p:txBody>
          <a:bodyPr vert="horz" lIns="91440" tIns="45720" rIns="91440" bIns="45720" rtlCol="0" anchor="ctr">
            <a:normAutofit/>
          </a:bodyPr>
          <a:lstStyle/>
          <a:p>
            <a:pPr>
              <a:spcBef>
                <a:spcPct val="20000"/>
              </a:spcBef>
              <a:spcAft>
                <a:spcPts val="600"/>
              </a:spcAft>
              <a:buClr>
                <a:schemeClr val="tx1"/>
              </a:buClr>
              <a:buSzPct val="80000"/>
            </a:pPr>
            <a:r>
              <a:rPr lang="nl-NL" sz="2000" b="0" i="0" dirty="0">
                <a:solidFill>
                  <a:schemeClr val="tx1">
                    <a:lumMod val="95000"/>
                  </a:schemeClr>
                </a:solidFill>
                <a:latin typeface="RO Sans"/>
              </a:rPr>
              <a:t>Of uw dierentuin/-park het dier mag houden of niet, hangt af van wanneer het in uw bezit kwam. Had u het dier al voordat de soort op de Unielijst kwam? Dan mag u het houden tot het sterft. U moet het dier in een gesloten omgeving houden. Zorg ervoor dat het dier niet ontsnapt en dat het zich niet kan voortplanten. Is het dier drachtig op het moment dat de soort op de Unielijst komt? Dan mag u de jongen ook houden.</a:t>
            </a:r>
          </a:p>
          <a:p>
            <a:pPr>
              <a:spcBef>
                <a:spcPct val="20000"/>
              </a:spcBef>
              <a:spcAft>
                <a:spcPts val="600"/>
              </a:spcAft>
              <a:buClr>
                <a:schemeClr val="tx1"/>
              </a:buClr>
              <a:buSzPct val="80000"/>
            </a:pPr>
            <a:r>
              <a:rPr lang="nl-NL" sz="2000" b="0" i="0" dirty="0">
                <a:solidFill>
                  <a:schemeClr val="tx1">
                    <a:lumMod val="95000"/>
                  </a:schemeClr>
                </a:solidFill>
                <a:latin typeface="RO Sans"/>
              </a:rPr>
              <a:t>U moet kunnen bewijzen dat u het dier in uw bezit had voordat deze op de Unielijst kwam. Dit kan bijvoorbeeld met een chip, pootring of uw administratie. Andere voorbeelden van bewijzen zijn:</a:t>
            </a:r>
          </a:p>
        </p:txBody>
      </p:sp>
      <p:sp>
        <p:nvSpPr>
          <p:cNvPr id="2" name="Tijdelijke aanduiding voor voettekst 1">
            <a:extLst>
              <a:ext uri="{FF2B5EF4-FFF2-40B4-BE49-F238E27FC236}">
                <a16:creationId xmlns:a16="http://schemas.microsoft.com/office/drawing/2014/main" id="{0C287932-BC4B-762E-44F7-5D5D6CFA273C}"/>
              </a:ext>
            </a:extLst>
          </p:cNvPr>
          <p:cNvSpPr>
            <a:spLocks noGrp="1"/>
          </p:cNvSpPr>
          <p:nvPr>
            <p:ph type="ftr" sz="quarter" idx="11"/>
          </p:nvPr>
        </p:nvSpPr>
        <p:spPr>
          <a:xfrm>
            <a:off x="4023024" y="6172200"/>
            <a:ext cx="4204988" cy="365125"/>
          </a:xfrm>
        </p:spPr>
        <p:txBody>
          <a:bodyPr vert="horz" lIns="91440" tIns="45720" rIns="91440" bIns="45720" rtlCol="0" anchor="t">
            <a:normAutofit/>
          </a:bodyPr>
          <a:lstStyle/>
          <a:p>
            <a:pPr defTabSz="914400">
              <a:spcAft>
                <a:spcPts val="600"/>
              </a:spcAft>
            </a:pPr>
            <a:r>
              <a:rPr lang="en-US" b="0" i="0" kern="1200" spc="200" noProof="0">
                <a:solidFill>
                  <a:schemeClr val="bg2">
                    <a:lumMod val="50000"/>
                  </a:schemeClr>
                </a:solidFill>
                <a:effectLst/>
                <a:latin typeface="+mn-lt"/>
                <a:ea typeface="+mn-ea"/>
                <a:cs typeface="+mn-cs"/>
              </a:rPr>
              <a:t>©ZooCo Zoo COnsultancy - 2024 -</a:t>
            </a:r>
          </a:p>
        </p:txBody>
      </p:sp>
      <p:grpSp>
        <p:nvGrpSpPr>
          <p:cNvPr id="19" name="Group 18">
            <a:extLst>
              <a:ext uri="{FF2B5EF4-FFF2-40B4-BE49-F238E27FC236}">
                <a16:creationId xmlns:a16="http://schemas.microsoft.com/office/drawing/2014/main" id="{D6C71778-3DDA-4748-AEBB-2A4B750163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0" name="Straight Connector 19">
              <a:extLst>
                <a:ext uri="{FF2B5EF4-FFF2-40B4-BE49-F238E27FC236}">
                  <a16:creationId xmlns:a16="http://schemas.microsoft.com/office/drawing/2014/main" id="{BA1F5C7D-5183-424E-BD72-BBFC59C5A2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848F76E-D8DE-4826-901B-4E4090240E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AE84420-E672-4A16-8384-42BDDC4A9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044D91EB-FA8D-4FD3-88F8-053F9962B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756B711F-46BD-4789-926C-CF2F01F71D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 name="Afbeelding 2" descr="Afbeelding met tekst, Lettertype, Graphics, grafische vormgeving&#10;&#10;Automatisch gegenereerde beschrijving">
            <a:extLst>
              <a:ext uri="{FF2B5EF4-FFF2-40B4-BE49-F238E27FC236}">
                <a16:creationId xmlns:a16="http://schemas.microsoft.com/office/drawing/2014/main" id="{469C1653-B726-99C9-1757-95BA60DEB090}"/>
              </a:ext>
            </a:extLst>
          </p:cNvPr>
          <p:cNvPicPr>
            <a:picLocks noChangeAspect="1"/>
          </p:cNvPicPr>
          <p:nvPr/>
        </p:nvPicPr>
        <p:blipFill>
          <a:blip r:embed="rId3"/>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1787448482"/>
      </p:ext>
    </p:extLst>
  </p:cSld>
  <p:clrMapOvr>
    <a:masterClrMapping/>
  </p:clrMapOvr>
</p:sld>
</file>

<file path=ppt/theme/theme1.xml><?xml version="1.0" encoding="utf-8"?>
<a:theme xmlns:a="http://schemas.openxmlformats.org/drawingml/2006/main" name="Segment">
  <a:themeElements>
    <a:clrScheme name="Blauw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Segmen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gment">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1971ED-0722-4CF3-9522-6E6843A2D88D}">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DAB27884-F043-4BF1-A4FB-D6C1216AE526}">
  <ds:schemaRefs>
    <ds:schemaRef ds:uri="http://schemas.microsoft.com/sharepoint/v3/contenttype/forms"/>
  </ds:schemaRefs>
</ds:datastoreItem>
</file>

<file path=customXml/itemProps3.xml><?xml version="1.0" encoding="utf-8"?>
<ds:datastoreItem xmlns:ds="http://schemas.openxmlformats.org/officeDocument/2006/customXml" ds:itemID="{91E06989-8323-4451-A21F-821A6C2478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Slice</Template>
  <TotalTime>2399</TotalTime>
  <Words>1557</Words>
  <Application>Microsoft Office PowerPoint</Application>
  <PresentationFormat>Breedbeeld</PresentationFormat>
  <Paragraphs>102</Paragraphs>
  <Slides>17</Slides>
  <Notes>5</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17</vt:i4>
      </vt:variant>
    </vt:vector>
  </HeadingPairs>
  <TitlesOfParts>
    <vt:vector size="25" baseType="lpstr">
      <vt:lpstr>__ROsans_ca772e</vt:lpstr>
      <vt:lpstr>Calibri</vt:lpstr>
      <vt:lpstr>Century Gothic</vt:lpstr>
      <vt:lpstr>Courier New</vt:lpstr>
      <vt:lpstr>RO Sans</vt:lpstr>
      <vt:lpstr>Wingdings</vt:lpstr>
      <vt:lpstr>Wingdings 3</vt:lpstr>
      <vt:lpstr>Segment</vt:lpstr>
      <vt:lpstr>3b. Omgevingswet en natuur </vt:lpstr>
      <vt:lpstr>PowerPoint-presentatie</vt:lpstr>
      <vt:lpstr>PowerPoint-presentatie</vt:lpstr>
      <vt:lpstr>PowerPoint-presentatie</vt:lpstr>
      <vt:lpstr>3c. Verordening invasieve uitheemse soorten </vt:lpstr>
      <vt:lpstr>PowerPoint-presentatie</vt:lpstr>
      <vt:lpstr>PowerPoint-presentatie</vt:lpstr>
      <vt:lpstr>PowerPoint-presentatie</vt:lpstr>
      <vt:lpstr>PowerPoint-presentatie</vt:lpstr>
      <vt:lpstr>PowerPoint-presentatie</vt:lpstr>
      <vt:lpstr>3D. CITES </vt:lpstr>
      <vt:lpstr>PowerPoint-presentatie</vt:lpstr>
      <vt:lpstr>PowerPoint-presentatie</vt:lpstr>
      <vt:lpstr>PowerPoint-presentatie</vt:lpstr>
      <vt:lpstr>4. Dierregistratie </vt:lpstr>
      <vt:lpstr>Bedankt</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Gastles ZooCO wetgeving Dierentuinen 2024</dc:title>
  <dc:creator>Remco Walravens</dc:creator>
  <cp:keywords>Gastles</cp:keywords>
  <cp:lastModifiedBy>Remco Walravens</cp:lastModifiedBy>
  <cp:revision>28</cp:revision>
  <dcterms:created xsi:type="dcterms:W3CDTF">2024-02-21T14:28:15Z</dcterms:created>
  <dcterms:modified xsi:type="dcterms:W3CDTF">2024-05-08T20:54:17Z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